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bookmarkIdSeed="3">
  <p:sldMasterIdLst>
    <p:sldMasterId id="2147483648" r:id="rId4"/>
  </p:sldMasterIdLst>
  <p:notesMasterIdLst>
    <p:notesMasterId r:id="rId23"/>
  </p:notesMasterIdLst>
  <p:handoutMasterIdLst>
    <p:handoutMasterId r:id="rId24"/>
  </p:handoutMasterIdLst>
  <p:sldIdLst>
    <p:sldId id="256" r:id="rId5"/>
    <p:sldId id="258" r:id="rId6"/>
    <p:sldId id="259" r:id="rId7"/>
    <p:sldId id="277" r:id="rId8"/>
    <p:sldId id="276" r:id="rId9"/>
    <p:sldId id="261" r:id="rId10"/>
    <p:sldId id="262" r:id="rId11"/>
    <p:sldId id="264" r:id="rId12"/>
    <p:sldId id="265" r:id="rId13"/>
    <p:sldId id="266" r:id="rId14"/>
    <p:sldId id="267" r:id="rId15"/>
    <p:sldId id="268" r:id="rId16"/>
    <p:sldId id="269" r:id="rId17"/>
    <p:sldId id="270" r:id="rId18"/>
    <p:sldId id="271" r:id="rId19"/>
    <p:sldId id="272" r:id="rId20"/>
    <p:sldId id="273" r:id="rId21"/>
    <p:sldId id="275" r:id="rId22"/>
  </p:sldIdLst>
  <p:sldSz cx="12192000" cy="6858000"/>
  <p:notesSz cx="6858000" cy="9144000"/>
  <p:defaultTextStyle>
    <a:defPPr rtl="0">
      <a:defRPr lang="tr-T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1078" autoAdjust="0"/>
  </p:normalViewPr>
  <p:slideViewPr>
    <p:cSldViewPr snapToGrid="0">
      <p:cViewPr varScale="1">
        <p:scale>
          <a:sx n="91" d="100"/>
          <a:sy n="91" d="100"/>
        </p:scale>
        <p:origin x="-126" y="-126"/>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dirty="0"/>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2A6209BE-2AD2-4435-BC9C-6B48E2AB5AAE}" type="datetime1">
              <a:rPr lang="tr-TR" smtClean="0"/>
              <a:pPr rtl="0"/>
              <a:t>10.03.2025</a:t>
            </a:fld>
            <a:endParaRPr lang="tr-TR"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75DC4F1-CC00-4E21-8F9B-51DE3107EA3A}" type="slidenum">
              <a:rPr lang="tr-TR" smtClean="0"/>
              <a:pPr rtl="0"/>
              <a:t>‹#›</a:t>
            </a:fld>
            <a:endParaRPr lang="tr-TR" dirty="0"/>
          </a:p>
        </p:txBody>
      </p:sp>
    </p:spTree>
    <p:extLst>
      <p:ext uri="{BB962C8B-B14F-4D97-AF65-F5344CB8AC3E}">
        <p14:creationId xmlns:p14="http://schemas.microsoft.com/office/powerpoint/2010/main" val="34381735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3B192D1A-F86E-4973-A7FD-F8BA21984DC5}" type="datetime1">
              <a:rPr lang="tr-TR" noProof="0" smtClean="0"/>
              <a:pPr rtl="0"/>
              <a:t>10.03.2025</a:t>
            </a:fld>
            <a:endParaRPr lang="tr-TR" noProof="0"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6D563E5-3F3B-4F78-9C71-DC2608869805}" type="slidenum">
              <a:rPr lang="tr-TR" noProof="0" smtClean="0"/>
              <a:pPr rtl="0"/>
              <a:t>‹#›</a:t>
            </a:fld>
            <a:endParaRPr lang="tr-TR" noProof="0" dirty="0"/>
          </a:p>
        </p:txBody>
      </p:sp>
    </p:spTree>
    <p:extLst>
      <p:ext uri="{BB962C8B-B14F-4D97-AF65-F5344CB8AC3E}">
        <p14:creationId xmlns:p14="http://schemas.microsoft.com/office/powerpoint/2010/main" val="3303684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56D563E5-3F3B-4F78-9C71-DC2608869805}" type="slidenum">
              <a:rPr lang="tr-TR" smtClean="0"/>
              <a:pPr rtl="0"/>
              <a:t>1</a:t>
            </a:fld>
            <a:endParaRPr lang="tr-TR" dirty="0"/>
          </a:p>
        </p:txBody>
      </p:sp>
    </p:spTree>
    <p:extLst>
      <p:ext uri="{BB962C8B-B14F-4D97-AF65-F5344CB8AC3E}">
        <p14:creationId xmlns:p14="http://schemas.microsoft.com/office/powerpoint/2010/main" val="1488391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56D563E5-3F3B-4F78-9C71-DC2608869805}" type="slidenum">
              <a:rPr lang="tr-TR" smtClean="0"/>
              <a:pPr rtl="0"/>
              <a:t>2</a:t>
            </a:fld>
            <a:endParaRPr lang="tr-TR" dirty="0"/>
          </a:p>
        </p:txBody>
      </p:sp>
    </p:spTree>
    <p:extLst>
      <p:ext uri="{BB962C8B-B14F-4D97-AF65-F5344CB8AC3E}">
        <p14:creationId xmlns:p14="http://schemas.microsoft.com/office/powerpoint/2010/main" val="3563482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8" name="Grup 7"/>
          <p:cNvGrpSpPr/>
          <p:nvPr/>
        </p:nvGrpSpPr>
        <p:grpSpPr>
          <a:xfrm>
            <a:off x="0" y="3175"/>
            <a:ext cx="12198350" cy="6875463"/>
            <a:chOff x="0" y="3175"/>
            <a:chExt cx="12198350" cy="6875463"/>
          </a:xfrm>
        </p:grpSpPr>
        <p:sp>
          <p:nvSpPr>
            <p:cNvPr id="11" name="Serbest 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Serbest 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Serbest 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Tarih Yer Tutucusu 3"/>
          <p:cNvSpPr>
            <a:spLocks noGrp="1"/>
          </p:cNvSpPr>
          <p:nvPr>
            <p:ph type="dt" sz="half" idx="10"/>
          </p:nvPr>
        </p:nvSpPr>
        <p:spPr>
          <a:xfrm>
            <a:off x="8973319" y="6442524"/>
            <a:ext cx="2743200" cy="365125"/>
          </a:xfrm>
        </p:spPr>
        <p:txBody>
          <a:bodyPr rtlCol="0"/>
          <a:lstStyle/>
          <a:p>
            <a:pPr rtl="0"/>
            <a:fld id="{D1091D14-C719-46D3-B967-96D736BD5B5E}" type="datetime1">
              <a:rPr lang="tr-TR" noProof="0" smtClean="0"/>
              <a:pPr rtl="0"/>
              <a:t>10.03.2025</a:t>
            </a:fld>
            <a:endParaRPr lang="tr-TR" noProof="0" dirty="0"/>
          </a:p>
        </p:txBody>
      </p:sp>
      <p:sp>
        <p:nvSpPr>
          <p:cNvPr id="5" name="Alt Bilgi Yer Tutucusu 4"/>
          <p:cNvSpPr>
            <a:spLocks noGrp="1"/>
          </p:cNvSpPr>
          <p:nvPr>
            <p:ph type="ftr" sz="quarter" idx="11"/>
          </p:nvPr>
        </p:nvSpPr>
        <p:spPr>
          <a:xfrm>
            <a:off x="4032210" y="6442524"/>
            <a:ext cx="4114800" cy="365125"/>
          </a:xfrm>
        </p:spPr>
        <p:txBody>
          <a:bodyPr rtlCol="0"/>
          <a:lstStyle>
            <a:lvl1pPr algn="ctr">
              <a:defRPr/>
            </a:lvl1pPr>
          </a:lstStyle>
          <a:p>
            <a:pPr rtl="0"/>
            <a:endParaRPr lang="tr-TR" noProof="0" dirty="0"/>
          </a:p>
        </p:txBody>
      </p:sp>
      <p:sp>
        <p:nvSpPr>
          <p:cNvPr id="6" name="Slayt Numarası Yer Tutucusu 5"/>
          <p:cNvSpPr>
            <a:spLocks noGrp="1"/>
          </p:cNvSpPr>
          <p:nvPr>
            <p:ph type="sldNum" sz="quarter" idx="12"/>
          </p:nvPr>
        </p:nvSpPr>
        <p:spPr>
          <a:xfrm>
            <a:off x="466432" y="6442524"/>
            <a:ext cx="2755378" cy="365125"/>
          </a:xfrm>
        </p:spPr>
        <p:txBody>
          <a:bodyPr rtlCol="0" anchor="ctr"/>
          <a:lstStyle>
            <a:lvl1pPr algn="l">
              <a:defRPr sz="1200"/>
            </a:lvl1pPr>
          </a:lstStyle>
          <a:p>
            <a:pPr rtl="0"/>
            <a:fld id="{FAEF9944-A4F6-4C59-AEBD-678D6480B8EA}" type="slidenum">
              <a:rPr lang="tr-TR" noProof="0" smtClean="0"/>
              <a:pPr rtl="0"/>
              <a:t>‹#›</a:t>
            </a:fld>
            <a:endParaRPr lang="tr-TR" noProof="0" dirty="0"/>
          </a:p>
        </p:txBody>
      </p:sp>
      <p:sp>
        <p:nvSpPr>
          <p:cNvPr id="68" name="Serbest 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up 8"/>
          <p:cNvGrpSpPr/>
          <p:nvPr/>
        </p:nvGrpSpPr>
        <p:grpSpPr>
          <a:xfrm>
            <a:off x="7320300" y="467784"/>
            <a:ext cx="4875213" cy="5922963"/>
            <a:chOff x="7320300" y="467784"/>
            <a:chExt cx="4875213" cy="5922963"/>
          </a:xfrm>
        </p:grpSpPr>
        <p:sp>
          <p:nvSpPr>
            <p:cNvPr id="231" name="Serbest 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Serbest 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Düz Bağlayıcı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Başlık 1"/>
          <p:cNvSpPr>
            <a:spLocks noGrp="1"/>
          </p:cNvSpPr>
          <p:nvPr>
            <p:ph type="ctrTitle"/>
          </p:nvPr>
        </p:nvSpPr>
        <p:spPr>
          <a:xfrm>
            <a:off x="7920752" y="1023867"/>
            <a:ext cx="3793678" cy="3349641"/>
          </a:xfrm>
        </p:spPr>
        <p:txBody>
          <a:bodyPr rtlCol="0" anchor="t">
            <a:normAutofit/>
          </a:bodyPr>
          <a:lstStyle>
            <a:lvl1pPr algn="l">
              <a:lnSpc>
                <a:spcPct val="105000"/>
              </a:lnSpc>
              <a:defRPr sz="3900" baseline="0">
                <a:solidFill>
                  <a:schemeClr val="bg2"/>
                </a:solidFill>
              </a:defRPr>
            </a:lvl1pPr>
          </a:lstStyle>
          <a:p>
            <a:pPr rtl="0"/>
            <a:r>
              <a:rPr lang="tr-TR" noProof="0" smtClean="0"/>
              <a:t>Asıl başlık stili için tıklatın</a:t>
            </a:r>
            <a:endParaRPr lang="tr-TR" noProof="0" dirty="0"/>
          </a:p>
        </p:txBody>
      </p:sp>
      <p:sp>
        <p:nvSpPr>
          <p:cNvPr id="3" name="Alt Başlık 2"/>
          <p:cNvSpPr>
            <a:spLocks noGrp="1"/>
          </p:cNvSpPr>
          <p:nvPr>
            <p:ph type="subTitle" idx="1"/>
          </p:nvPr>
        </p:nvSpPr>
        <p:spPr>
          <a:xfrm>
            <a:off x="7920752" y="4945377"/>
            <a:ext cx="3793678" cy="1037760"/>
          </a:xfrm>
        </p:spPr>
        <p:txBody>
          <a:bodyPr rtlCol="0"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tr-TR" noProof="0" smtClean="0"/>
              <a:t>Asıl alt başlık stilini düzenlemek için tıklayın</a:t>
            </a:r>
            <a:endParaRPr lang="tr-TR" noProof="0" dirty="0"/>
          </a:p>
        </p:txBody>
      </p:sp>
    </p:spTree>
  </p:cSld>
  <p:clrMapOvr>
    <a:masterClrMapping/>
  </p:clrMapOvr>
  <p:extLst mod="1">
    <p:ext uri="{DCECCB84-F9BA-43D5-87BE-67443E8EF086}">
      <p15:sldGuideLst xmlns:p15="http://schemas.microsoft.com/office/powerpoint/2012/main" xmlns="">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Dikey Metin Yer Tutucusu 2"/>
          <p:cNvSpPr>
            <a:spLocks noGrp="1"/>
          </p:cNvSpPr>
          <p:nvPr>
            <p:ph type="body" orient="vert" idx="1"/>
          </p:nvPr>
        </p:nvSpPr>
        <p:spPr/>
        <p:txBody>
          <a:bodyPr vert="eaVert" rtlCol="0"/>
          <a:lstStyle/>
          <a:p>
            <a:pPr lvl="0" rtl="0"/>
            <a:r>
              <a:rPr lang="tr-TR" noProof="0" smtClean="0"/>
              <a:t>Asıl metin stillerini düzenle</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p:txBody>
          <a:bodyPr rtlCol="0"/>
          <a:lstStyle/>
          <a:p>
            <a:pPr rtl="0"/>
            <a:fld id="{77B331C6-D3CD-4182-8D69-06031A2D91DF}" type="datetime1">
              <a:rPr lang="tr-TR" noProof="0" smtClean="0"/>
              <a:pPr rtl="0"/>
              <a:t>10.03.2025</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FAEF9944-A4F6-4C59-AEBD-678D6480B8EA}" type="slidenum">
              <a:rPr lang="tr-TR" noProof="0" smtClean="0"/>
              <a:pPr rtl="0"/>
              <a:t>‹#›</a:t>
            </a:fld>
            <a:endParaRPr lang="tr-TR" noProof="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8" name="Grup 7"/>
          <p:cNvGrpSpPr/>
          <p:nvPr/>
        </p:nvGrpSpPr>
        <p:grpSpPr>
          <a:xfrm>
            <a:off x="400714" y="362425"/>
            <a:ext cx="3495979" cy="6204388"/>
            <a:chOff x="400714" y="362425"/>
            <a:chExt cx="3495979" cy="6204388"/>
          </a:xfrm>
        </p:grpSpPr>
        <p:sp>
          <p:nvSpPr>
            <p:cNvPr id="25" name="Serbest 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Serbest 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ikey Başlık 1"/>
          <p:cNvSpPr>
            <a:spLocks noGrp="1"/>
          </p:cNvSpPr>
          <p:nvPr>
            <p:ph type="title" orient="vert"/>
          </p:nvPr>
        </p:nvSpPr>
        <p:spPr>
          <a:xfrm>
            <a:off x="9277965" y="507037"/>
            <a:ext cx="1571626" cy="5339932"/>
          </a:xfrm>
        </p:spPr>
        <p:txBody>
          <a:bodyPr vert="eaVert" rtlCol="0"/>
          <a:lstStyle/>
          <a:p>
            <a:pPr rtl="0"/>
            <a:r>
              <a:rPr lang="tr-TR" noProof="0" smtClean="0"/>
              <a:t>Asıl başlık stili için tıklatın</a:t>
            </a:r>
            <a:endParaRPr lang="tr-TR" noProof="0" dirty="0"/>
          </a:p>
        </p:txBody>
      </p:sp>
      <p:sp>
        <p:nvSpPr>
          <p:cNvPr id="3" name="Dikey Metin Yer Tutucusu 2"/>
          <p:cNvSpPr>
            <a:spLocks noGrp="1"/>
          </p:cNvSpPr>
          <p:nvPr>
            <p:ph type="body" orient="vert" idx="1"/>
          </p:nvPr>
        </p:nvSpPr>
        <p:spPr>
          <a:xfrm>
            <a:off x="2933700" y="524373"/>
            <a:ext cx="5959577" cy="5322596"/>
          </a:xfrm>
        </p:spPr>
        <p:txBody>
          <a:bodyPr vert="eaVert" rtlCol="0"/>
          <a:lstStyle/>
          <a:p>
            <a:pPr lvl="0" rtl="0"/>
            <a:r>
              <a:rPr lang="tr-TR" noProof="0" smtClean="0"/>
              <a:t>Asıl metin stillerini düzenle</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a:xfrm>
            <a:off x="9277965" y="6296615"/>
            <a:ext cx="2505996" cy="365125"/>
          </a:xfrm>
        </p:spPr>
        <p:txBody>
          <a:bodyPr rtlCol="0"/>
          <a:lstStyle/>
          <a:p>
            <a:pPr rtl="0"/>
            <a:fld id="{0A994A7E-733C-40D4-BBEE-838E45A6F8A1}" type="datetime1">
              <a:rPr lang="tr-TR" noProof="0" smtClean="0"/>
              <a:pPr rtl="0"/>
              <a:t>10.03.2025</a:t>
            </a:fld>
            <a:endParaRPr lang="tr-TR" noProof="0" dirty="0"/>
          </a:p>
        </p:txBody>
      </p:sp>
      <p:sp>
        <p:nvSpPr>
          <p:cNvPr id="5" name="Alt Bilgi Yer Tutucusu 4"/>
          <p:cNvSpPr>
            <a:spLocks noGrp="1"/>
          </p:cNvSpPr>
          <p:nvPr>
            <p:ph type="ftr" sz="quarter" idx="11"/>
          </p:nvPr>
        </p:nvSpPr>
        <p:spPr>
          <a:xfrm>
            <a:off x="2933699" y="6296615"/>
            <a:ext cx="5959577" cy="365125"/>
          </a:xfrm>
        </p:spPr>
        <p:txBody>
          <a:bodyPr rtlCol="0"/>
          <a:lstStyle/>
          <a:p>
            <a:pPr rtl="0"/>
            <a:endParaRPr lang="tr-TR" noProof="0" dirty="0"/>
          </a:p>
        </p:txBody>
      </p:sp>
      <p:sp>
        <p:nvSpPr>
          <p:cNvPr id="6" name="Slayt Numarası Yer Tutucusu 5"/>
          <p:cNvSpPr>
            <a:spLocks noGrp="1"/>
          </p:cNvSpPr>
          <p:nvPr>
            <p:ph type="sldNum" sz="quarter" idx="12"/>
          </p:nvPr>
        </p:nvSpPr>
        <p:spPr>
          <a:xfrm rot="5400000">
            <a:off x="8734643" y="2853201"/>
            <a:ext cx="5383267" cy="604269"/>
          </a:xfrm>
        </p:spPr>
        <p:txBody>
          <a:bodyPr rtlCol="0"/>
          <a:lstStyle>
            <a:lvl1pPr algn="l">
              <a:defRPr/>
            </a:lvl1pPr>
          </a:lstStyle>
          <a:p>
            <a:pPr rtl="0"/>
            <a:fld id="{FAEF9944-A4F6-4C59-AEBD-678D6480B8EA}" type="slidenum">
              <a:rPr lang="tr-TR" noProof="0" smtClean="0"/>
              <a:pPr rtl="0"/>
              <a:t>‹#›</a:t>
            </a:fld>
            <a:endParaRPr lang="tr-TR" noProof="0" dirty="0"/>
          </a:p>
        </p:txBody>
      </p:sp>
      <p:cxnSp>
        <p:nvCxnSpPr>
          <p:cNvPr id="7" name="Düz Bağlayıcı 6"/>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İçerik Yer Tutucusu 2"/>
          <p:cNvSpPr>
            <a:spLocks noGrp="1"/>
          </p:cNvSpPr>
          <p:nvPr>
            <p:ph idx="1"/>
          </p:nvPr>
        </p:nvSpPr>
        <p:spPr/>
        <p:txBody>
          <a:bodyPr rtlCol="0"/>
          <a:lstStyle/>
          <a:p>
            <a:pPr lvl="0" rtl="0"/>
            <a:r>
              <a:rPr lang="tr-TR" noProof="0" smtClean="0"/>
              <a:t>Asıl metin stillerini düzenle</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p:txBody>
          <a:bodyPr rtlCol="0"/>
          <a:lstStyle/>
          <a:p>
            <a:pPr rtl="0"/>
            <a:fld id="{D2B2A118-7141-4909-B81C-E82959AC01FB}" type="datetime1">
              <a:rPr lang="tr-TR" noProof="0" smtClean="0"/>
              <a:pPr rtl="0"/>
              <a:t>10.03.2025</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FAEF9944-A4F6-4C59-AEBD-678D6480B8EA}" type="slidenum">
              <a:rPr lang="tr-TR" noProof="0" smtClean="0"/>
              <a:pPr rtl="0"/>
              <a:t>‹#›</a:t>
            </a:fld>
            <a:endParaRPr lang="tr-TR" noProof="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Başlığı">
    <p:bg>
      <p:bgPr>
        <a:solidFill>
          <a:schemeClr val="accent1"/>
        </a:solidFill>
        <a:effectLst/>
      </p:bgPr>
    </p:bg>
    <p:spTree>
      <p:nvGrpSpPr>
        <p:cNvPr id="1" name=""/>
        <p:cNvGrpSpPr/>
        <p:nvPr/>
      </p:nvGrpSpPr>
      <p:grpSpPr>
        <a:xfrm>
          <a:off x="0" y="0"/>
          <a:ext cx="0" cy="0"/>
          <a:chOff x="0" y="0"/>
          <a:chExt cx="0" cy="0"/>
        </a:xfrm>
      </p:grpSpPr>
      <p:sp>
        <p:nvSpPr>
          <p:cNvPr id="10" name="Serbest Form 5"/>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up 8"/>
          <p:cNvGrpSpPr/>
          <p:nvPr/>
        </p:nvGrpSpPr>
        <p:grpSpPr>
          <a:xfrm>
            <a:off x="2452688" y="1262063"/>
            <a:ext cx="7286625" cy="4333875"/>
            <a:chOff x="2452688" y="1262063"/>
            <a:chExt cx="7286625" cy="4333875"/>
          </a:xfrm>
        </p:grpSpPr>
        <p:sp>
          <p:nvSpPr>
            <p:cNvPr id="175" name="Serbest 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Serbest 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Düz Bağlayıcı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Tarih Yer Tutucusu 3"/>
          <p:cNvSpPr>
            <a:spLocks noGrp="1"/>
          </p:cNvSpPr>
          <p:nvPr>
            <p:ph type="dt" sz="half" idx="10"/>
          </p:nvPr>
        </p:nvSpPr>
        <p:spPr>
          <a:xfrm>
            <a:off x="8984743" y="6296730"/>
            <a:ext cx="2743200" cy="365125"/>
          </a:xfrm>
        </p:spPr>
        <p:txBody>
          <a:bodyPr rtlCol="0"/>
          <a:lstStyle>
            <a:lvl1pPr>
              <a:defRPr>
                <a:solidFill>
                  <a:schemeClr val="bg2"/>
                </a:solidFill>
              </a:defRPr>
            </a:lvl1pPr>
          </a:lstStyle>
          <a:p>
            <a:pPr rtl="0"/>
            <a:fld id="{1D4A3B31-68B6-49AD-8EE8-C4DCDC819419}" type="datetime1">
              <a:rPr lang="tr-TR" noProof="0" smtClean="0"/>
              <a:pPr rtl="0"/>
              <a:t>10.03.2025</a:t>
            </a:fld>
            <a:endParaRPr lang="tr-TR" noProof="0" dirty="0"/>
          </a:p>
        </p:txBody>
      </p:sp>
      <p:sp>
        <p:nvSpPr>
          <p:cNvPr id="5" name="Alt Bilgi Yer Tutucusu 4"/>
          <p:cNvSpPr>
            <a:spLocks noGrp="1"/>
          </p:cNvSpPr>
          <p:nvPr>
            <p:ph type="ftr" sz="quarter" idx="11"/>
          </p:nvPr>
        </p:nvSpPr>
        <p:spPr>
          <a:xfrm>
            <a:off x="4040910" y="6296730"/>
            <a:ext cx="4114800" cy="365125"/>
          </a:xfrm>
        </p:spPr>
        <p:txBody>
          <a:bodyPr rtlCol="0"/>
          <a:lstStyle>
            <a:lvl1pPr algn="ctr">
              <a:defRPr>
                <a:solidFill>
                  <a:schemeClr val="bg2"/>
                </a:solidFill>
              </a:defRPr>
            </a:lvl1pPr>
          </a:lstStyle>
          <a:p>
            <a:pPr rtl="0"/>
            <a:endParaRPr lang="tr-TR" noProof="0" dirty="0"/>
          </a:p>
        </p:txBody>
      </p:sp>
      <p:sp>
        <p:nvSpPr>
          <p:cNvPr id="6" name="Slayt Numarası Yer Tutucusu 5"/>
          <p:cNvSpPr>
            <a:spLocks noGrp="1"/>
          </p:cNvSpPr>
          <p:nvPr>
            <p:ph type="sldNum" sz="quarter" idx="12"/>
          </p:nvPr>
        </p:nvSpPr>
        <p:spPr>
          <a:xfrm>
            <a:off x="464076" y="6296730"/>
            <a:ext cx="2781542" cy="365125"/>
          </a:xfrm>
        </p:spPr>
        <p:txBody>
          <a:bodyPr rtlCol="0" anchor="ctr"/>
          <a:lstStyle>
            <a:lvl1pPr algn="l">
              <a:defRPr sz="1200">
                <a:solidFill>
                  <a:schemeClr val="bg2"/>
                </a:solidFill>
              </a:defRPr>
            </a:lvl1pPr>
          </a:lstStyle>
          <a:p>
            <a:pPr rtl="0"/>
            <a:fld id="{FAEF9944-A4F6-4C59-AEBD-678D6480B8EA}" type="slidenum">
              <a:rPr lang="tr-TR" noProof="0" smtClean="0"/>
              <a:pPr rtl="0"/>
              <a:t>‹#›</a:t>
            </a:fld>
            <a:endParaRPr lang="tr-TR" noProof="0" dirty="0"/>
          </a:p>
        </p:txBody>
      </p:sp>
      <p:sp>
        <p:nvSpPr>
          <p:cNvPr id="2" name="Başlık 1"/>
          <p:cNvSpPr>
            <a:spLocks noGrp="1"/>
          </p:cNvSpPr>
          <p:nvPr>
            <p:ph type="title"/>
          </p:nvPr>
        </p:nvSpPr>
        <p:spPr>
          <a:xfrm>
            <a:off x="3162301" y="1830579"/>
            <a:ext cx="5859724" cy="1841715"/>
          </a:xfrm>
        </p:spPr>
        <p:txBody>
          <a:bodyPr rtlCol="0" anchor="t">
            <a:normAutofit/>
          </a:bodyPr>
          <a:lstStyle>
            <a:lvl1pPr algn="ctr">
              <a:lnSpc>
                <a:spcPct val="105000"/>
              </a:lnSpc>
              <a:defRPr sz="3900" baseline="0">
                <a:solidFill>
                  <a:schemeClr val="tx2">
                    <a:lumMod val="75000"/>
                    <a:lumOff val="25000"/>
                  </a:schemeClr>
                </a:solidFill>
              </a:defRPr>
            </a:lvl1pPr>
          </a:lstStyle>
          <a:p>
            <a:pPr rtl="0"/>
            <a:r>
              <a:rPr lang="tr-TR" noProof="0" smtClean="0"/>
              <a:t>Asıl başlık stili için tıklatın</a:t>
            </a:r>
            <a:endParaRPr lang="tr-TR" noProof="0" dirty="0"/>
          </a:p>
        </p:txBody>
      </p:sp>
      <p:sp>
        <p:nvSpPr>
          <p:cNvPr id="3" name="Metin Yer Tutucusu 2"/>
          <p:cNvSpPr>
            <a:spLocks noGrp="1"/>
          </p:cNvSpPr>
          <p:nvPr>
            <p:ph type="body" idx="1"/>
          </p:nvPr>
        </p:nvSpPr>
        <p:spPr>
          <a:xfrm>
            <a:off x="3814584" y="4176131"/>
            <a:ext cx="4566474" cy="1038807"/>
          </a:xfrm>
        </p:spPr>
        <p:txBody>
          <a:bodyPr rtlCol="0">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tr-TR" noProof="0" smtClean="0"/>
              <a:t>Asıl metin stillerini düzenle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İçerik Yer Tutucusu 2"/>
          <p:cNvSpPr>
            <a:spLocks noGrp="1"/>
          </p:cNvSpPr>
          <p:nvPr>
            <p:ph sz="half" idx="1"/>
          </p:nvPr>
        </p:nvSpPr>
        <p:spPr>
          <a:xfrm>
            <a:off x="2933699" y="2438399"/>
            <a:ext cx="4160520" cy="3657601"/>
          </a:xfrm>
        </p:spPr>
        <p:txBody>
          <a:bodyPr rtlCol="0"/>
          <a:lstStyle/>
          <a:p>
            <a:pPr lvl="0" rtl="0"/>
            <a:r>
              <a:rPr lang="tr-TR" noProof="0" smtClean="0"/>
              <a:t>Asıl metin stillerini düzenle</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İçerik Yer Tutucusu 3"/>
          <p:cNvSpPr>
            <a:spLocks noGrp="1"/>
          </p:cNvSpPr>
          <p:nvPr>
            <p:ph sz="half" idx="2"/>
          </p:nvPr>
        </p:nvSpPr>
        <p:spPr>
          <a:xfrm>
            <a:off x="7543751" y="2438399"/>
            <a:ext cx="4160520" cy="3657601"/>
          </a:xfrm>
        </p:spPr>
        <p:txBody>
          <a:bodyPr rtlCol="0"/>
          <a:lstStyle/>
          <a:p>
            <a:pPr lvl="0" rtl="0"/>
            <a:r>
              <a:rPr lang="tr-TR" noProof="0" smtClean="0"/>
              <a:t>Asıl metin stillerini düzenle</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Tarih Yer Tutucusu 4"/>
          <p:cNvSpPr>
            <a:spLocks noGrp="1"/>
          </p:cNvSpPr>
          <p:nvPr>
            <p:ph type="dt" sz="half" idx="10"/>
          </p:nvPr>
        </p:nvSpPr>
        <p:spPr/>
        <p:txBody>
          <a:bodyPr rtlCol="0"/>
          <a:lstStyle/>
          <a:p>
            <a:pPr rtl="0"/>
            <a:fld id="{8FF05D15-E48D-4568-B2BF-FAF6080E08E9}" type="datetime1">
              <a:rPr lang="tr-TR" noProof="0" smtClean="0"/>
              <a:pPr rtl="0"/>
              <a:t>10.03.2025</a:t>
            </a:fld>
            <a:endParaRPr lang="tr-TR" noProof="0" dirty="0"/>
          </a:p>
        </p:txBody>
      </p:sp>
      <p:sp>
        <p:nvSpPr>
          <p:cNvPr id="6" name="Alt Bilgi Yer Tutucusu 5"/>
          <p:cNvSpPr>
            <a:spLocks noGrp="1"/>
          </p:cNvSpPr>
          <p:nvPr>
            <p:ph type="ftr" sz="quarter" idx="11"/>
          </p:nvPr>
        </p:nvSpPr>
        <p:spPr/>
        <p:txBody>
          <a:bodyPr rtlCol="0"/>
          <a:lstStyle/>
          <a:p>
            <a:pPr rtl="0"/>
            <a:endParaRPr lang="tr-TR" noProof="0" dirty="0"/>
          </a:p>
        </p:txBody>
      </p:sp>
      <p:sp>
        <p:nvSpPr>
          <p:cNvPr id="7" name="Slayt Numarası Yer Tutucusu 6"/>
          <p:cNvSpPr>
            <a:spLocks noGrp="1"/>
          </p:cNvSpPr>
          <p:nvPr>
            <p:ph type="sldNum" sz="quarter" idx="12"/>
          </p:nvPr>
        </p:nvSpPr>
        <p:spPr/>
        <p:txBody>
          <a:bodyPr rtlCol="0"/>
          <a:lstStyle/>
          <a:p>
            <a:pPr rtl="0"/>
            <a:fld id="{FAEF9944-A4F6-4C59-AEBD-678D6480B8EA}" type="slidenum">
              <a:rPr lang="tr-TR" noProof="0" smtClean="0"/>
              <a:pPr rtl="0"/>
              <a:t>‹#›</a:t>
            </a:fld>
            <a:endParaRPr lang="tr-TR" noProof="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2933698" y="566928"/>
            <a:ext cx="8770573" cy="1563624"/>
          </a:xfrm>
        </p:spPr>
        <p:txBody>
          <a:bodyPr rtlCol="0"/>
          <a:lstStyle/>
          <a:p>
            <a:pPr rtl="0"/>
            <a:r>
              <a:rPr lang="tr-TR" noProof="0" smtClean="0"/>
              <a:t>Asıl başlık stili için tıklatın</a:t>
            </a:r>
            <a:endParaRPr lang="tr-TR" noProof="0" dirty="0"/>
          </a:p>
        </p:txBody>
      </p:sp>
      <p:sp>
        <p:nvSpPr>
          <p:cNvPr id="3" name="Metin Yer Tutucusu 2"/>
          <p:cNvSpPr>
            <a:spLocks noGrp="1"/>
          </p:cNvSpPr>
          <p:nvPr>
            <p:ph type="body" idx="1"/>
          </p:nvPr>
        </p:nvSpPr>
        <p:spPr>
          <a:xfrm>
            <a:off x="2933699" y="2456408"/>
            <a:ext cx="4160520" cy="823912"/>
          </a:xfrm>
        </p:spPr>
        <p:txBody>
          <a:bodyPr rtlCol="0"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a:t>
            </a:r>
          </a:p>
        </p:txBody>
      </p:sp>
      <p:sp>
        <p:nvSpPr>
          <p:cNvPr id="4" name="İçerik Yer Tutucusu 3"/>
          <p:cNvSpPr>
            <a:spLocks noGrp="1"/>
          </p:cNvSpPr>
          <p:nvPr>
            <p:ph sz="half" idx="2"/>
          </p:nvPr>
        </p:nvSpPr>
        <p:spPr>
          <a:xfrm>
            <a:off x="2933699" y="3316639"/>
            <a:ext cx="4160520" cy="2779361"/>
          </a:xfrm>
        </p:spPr>
        <p:txBody>
          <a:bodyPr rtlCol="0"/>
          <a:lstStyle/>
          <a:p>
            <a:pPr lvl="0" rtl="0"/>
            <a:r>
              <a:rPr lang="tr-TR" noProof="0" smtClean="0"/>
              <a:t>Asıl metin stillerini düzenle</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Metin Yer Tutucusu 4"/>
          <p:cNvSpPr>
            <a:spLocks noGrp="1"/>
          </p:cNvSpPr>
          <p:nvPr>
            <p:ph type="body" sz="quarter" idx="3"/>
          </p:nvPr>
        </p:nvSpPr>
        <p:spPr>
          <a:xfrm>
            <a:off x="7543751" y="2456408"/>
            <a:ext cx="4160520" cy="823912"/>
          </a:xfrm>
        </p:spPr>
        <p:txBody>
          <a:bodyPr rtlCol="0"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a:t>
            </a:r>
          </a:p>
        </p:txBody>
      </p:sp>
      <p:sp>
        <p:nvSpPr>
          <p:cNvPr id="6" name="İçerik Yer Tutucusu 5"/>
          <p:cNvSpPr>
            <a:spLocks noGrp="1"/>
          </p:cNvSpPr>
          <p:nvPr>
            <p:ph sz="quarter" idx="4"/>
          </p:nvPr>
        </p:nvSpPr>
        <p:spPr>
          <a:xfrm>
            <a:off x="7543751" y="3316639"/>
            <a:ext cx="4160520" cy="2779361"/>
          </a:xfrm>
        </p:spPr>
        <p:txBody>
          <a:bodyPr rtlCol="0"/>
          <a:lstStyle/>
          <a:p>
            <a:pPr lvl="0" rtl="0"/>
            <a:r>
              <a:rPr lang="tr-TR" noProof="0" smtClean="0"/>
              <a:t>Asıl metin stillerini düzenle</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7" name="Tarih Yer Tutucusu 6"/>
          <p:cNvSpPr>
            <a:spLocks noGrp="1"/>
          </p:cNvSpPr>
          <p:nvPr>
            <p:ph type="dt" sz="half" idx="10"/>
          </p:nvPr>
        </p:nvSpPr>
        <p:spPr/>
        <p:txBody>
          <a:bodyPr rtlCol="0"/>
          <a:lstStyle/>
          <a:p>
            <a:pPr rtl="0"/>
            <a:fld id="{9A62663F-DF21-4D7A-BAC1-536A5073FA73}" type="datetime1">
              <a:rPr lang="tr-TR" noProof="0" smtClean="0"/>
              <a:pPr rtl="0"/>
              <a:t>10.03.2025</a:t>
            </a:fld>
            <a:endParaRPr lang="tr-TR" noProof="0" dirty="0"/>
          </a:p>
        </p:txBody>
      </p:sp>
      <p:sp>
        <p:nvSpPr>
          <p:cNvPr id="8" name="Alt Bilgi Yer Tutucusu 7"/>
          <p:cNvSpPr>
            <a:spLocks noGrp="1"/>
          </p:cNvSpPr>
          <p:nvPr>
            <p:ph type="ftr" sz="quarter" idx="11"/>
          </p:nvPr>
        </p:nvSpPr>
        <p:spPr/>
        <p:txBody>
          <a:bodyPr rtlCol="0"/>
          <a:lstStyle/>
          <a:p>
            <a:pPr rtl="0"/>
            <a:endParaRPr lang="tr-TR" noProof="0" dirty="0"/>
          </a:p>
        </p:txBody>
      </p:sp>
      <p:sp>
        <p:nvSpPr>
          <p:cNvPr id="9" name="Slayt Numarası Yer Tutucusu 8"/>
          <p:cNvSpPr>
            <a:spLocks noGrp="1"/>
          </p:cNvSpPr>
          <p:nvPr>
            <p:ph type="sldNum" sz="quarter" idx="12"/>
          </p:nvPr>
        </p:nvSpPr>
        <p:spPr/>
        <p:txBody>
          <a:bodyPr rtlCol="0"/>
          <a:lstStyle/>
          <a:p>
            <a:pPr rtl="0"/>
            <a:fld id="{FAEF9944-A4F6-4C59-AEBD-678D6480B8EA}" type="slidenum">
              <a:rPr lang="tr-TR" noProof="0" smtClean="0"/>
              <a:pPr rtl="0"/>
              <a:t>‹#›</a:t>
            </a:fld>
            <a:endParaRPr lang="tr-TR" noProof="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Tarih Yer Tutucusu 2"/>
          <p:cNvSpPr>
            <a:spLocks noGrp="1"/>
          </p:cNvSpPr>
          <p:nvPr>
            <p:ph type="dt" sz="half" idx="10"/>
          </p:nvPr>
        </p:nvSpPr>
        <p:spPr/>
        <p:txBody>
          <a:bodyPr rtlCol="0"/>
          <a:lstStyle/>
          <a:p>
            <a:pPr rtl="0"/>
            <a:fld id="{8FD80623-CCEA-4FE3-908A-F0FDFF6EBECA}" type="datetime1">
              <a:rPr lang="tr-TR" noProof="0" smtClean="0"/>
              <a:pPr rtl="0"/>
              <a:t>10.03.2025</a:t>
            </a:fld>
            <a:endParaRPr lang="tr-TR" noProof="0" dirty="0"/>
          </a:p>
        </p:txBody>
      </p:sp>
      <p:sp>
        <p:nvSpPr>
          <p:cNvPr id="4" name="Alt Bilgi Yer Tutucusu 3"/>
          <p:cNvSpPr>
            <a:spLocks noGrp="1"/>
          </p:cNvSpPr>
          <p:nvPr>
            <p:ph type="ftr" sz="quarter" idx="11"/>
          </p:nvPr>
        </p:nvSpPr>
        <p:spPr/>
        <p:txBody>
          <a:bodyPr rtlCol="0"/>
          <a:lstStyle/>
          <a:p>
            <a:pPr rtl="0"/>
            <a:endParaRPr lang="tr-TR" noProof="0" dirty="0"/>
          </a:p>
        </p:txBody>
      </p:sp>
      <p:sp>
        <p:nvSpPr>
          <p:cNvPr id="5" name="Slayt Numarası Yer Tutucusu 4"/>
          <p:cNvSpPr>
            <a:spLocks noGrp="1"/>
          </p:cNvSpPr>
          <p:nvPr>
            <p:ph type="sldNum" sz="quarter" idx="12"/>
          </p:nvPr>
        </p:nvSpPr>
        <p:spPr/>
        <p:txBody>
          <a:bodyPr rtlCol="0"/>
          <a:lstStyle/>
          <a:p>
            <a:pPr rtl="0"/>
            <a:fld id="{FAEF9944-A4F6-4C59-AEBD-678D6480B8EA}" type="slidenum">
              <a:rPr lang="tr-TR" noProof="0" smtClean="0"/>
              <a:pPr rtl="0"/>
              <a:t>‹#›</a:t>
            </a:fld>
            <a:endParaRPr lang="tr-TR" noProof="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bg>
      <p:bgPr>
        <a:solidFill>
          <a:schemeClr val="bg2"/>
        </a:solidFill>
        <a:effectLst/>
      </p:bgPr>
    </p:bg>
    <p:spTree>
      <p:nvGrpSpPr>
        <p:cNvPr id="1" name=""/>
        <p:cNvGrpSpPr/>
        <p:nvPr/>
      </p:nvGrpSpPr>
      <p:grpSpPr>
        <a:xfrm>
          <a:off x="0" y="0"/>
          <a:ext cx="0" cy="0"/>
          <a:chOff x="0" y="0"/>
          <a:chExt cx="0" cy="0"/>
        </a:xfrm>
      </p:grpSpPr>
      <p:grpSp>
        <p:nvGrpSpPr>
          <p:cNvPr id="5" name="Grup 4"/>
          <p:cNvGrpSpPr/>
          <p:nvPr/>
        </p:nvGrpSpPr>
        <p:grpSpPr>
          <a:xfrm>
            <a:off x="400714" y="362425"/>
            <a:ext cx="3495979" cy="6204388"/>
            <a:chOff x="400714" y="362425"/>
            <a:chExt cx="3495979" cy="6204388"/>
          </a:xfrm>
        </p:grpSpPr>
        <p:sp>
          <p:nvSpPr>
            <p:cNvPr id="6" name="Serbest 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Serbest 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arih Yer Tutucusu 1"/>
          <p:cNvSpPr>
            <a:spLocks noGrp="1"/>
          </p:cNvSpPr>
          <p:nvPr>
            <p:ph type="dt" sz="half" idx="10"/>
          </p:nvPr>
        </p:nvSpPr>
        <p:spPr/>
        <p:txBody>
          <a:bodyPr rtlCol="0"/>
          <a:lstStyle/>
          <a:p>
            <a:pPr rtl="0"/>
            <a:fld id="{3EB953E2-DB84-40A4-AFAE-E8D28EC5D375}" type="datetime1">
              <a:rPr lang="tr-TR" noProof="0" smtClean="0"/>
              <a:pPr rtl="0"/>
              <a:t>10.03.2025</a:t>
            </a:fld>
            <a:endParaRPr lang="tr-TR" noProof="0" dirty="0"/>
          </a:p>
        </p:txBody>
      </p:sp>
      <p:sp>
        <p:nvSpPr>
          <p:cNvPr id="3" name="Alt Bilgi Yer Tutucusu 2"/>
          <p:cNvSpPr>
            <a:spLocks noGrp="1"/>
          </p:cNvSpPr>
          <p:nvPr>
            <p:ph type="ftr" sz="quarter" idx="11"/>
          </p:nvPr>
        </p:nvSpPr>
        <p:spPr/>
        <p:txBody>
          <a:bodyPr rtlCol="0"/>
          <a:lstStyle/>
          <a:p>
            <a:pPr rtl="0"/>
            <a:endParaRPr lang="tr-TR" noProof="0" dirty="0"/>
          </a:p>
        </p:txBody>
      </p:sp>
      <p:sp>
        <p:nvSpPr>
          <p:cNvPr id="4" name="Slayt Numarası Yer Tutucusu 3"/>
          <p:cNvSpPr>
            <a:spLocks noGrp="1"/>
          </p:cNvSpPr>
          <p:nvPr>
            <p:ph type="sldNum" sz="quarter" idx="12"/>
          </p:nvPr>
        </p:nvSpPr>
        <p:spPr/>
        <p:txBody>
          <a:bodyPr rtlCol="0"/>
          <a:lstStyle/>
          <a:p>
            <a:pPr rtl="0"/>
            <a:fld id="{FAEF9944-A4F6-4C59-AEBD-678D6480B8EA}" type="slidenum">
              <a:rPr lang="tr-TR" noProof="0" smtClean="0"/>
              <a:pPr rtl="0"/>
              <a:t>‹#›</a:t>
            </a:fld>
            <a:endParaRPr lang="tr-TR" noProof="0" dirty="0"/>
          </a:p>
        </p:txBody>
      </p:sp>
    </p:spTree>
  </p:cSld>
  <p:clrMapOvr>
    <a:masterClrMapping/>
  </p:clrMapOvr>
  <p:extLst mod="1">
    <p:ext uri="{DCECCB84-F9BA-43D5-87BE-67443E8EF086}">
      <p15:sldGuideLst xmlns:p15="http://schemas.microsoft.com/office/powerpoint/2012/main" xmlns="">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Resim Yazılı İçerik">
    <p:spTree>
      <p:nvGrpSpPr>
        <p:cNvPr id="1" name=""/>
        <p:cNvGrpSpPr/>
        <p:nvPr/>
      </p:nvGrpSpPr>
      <p:grpSpPr>
        <a:xfrm>
          <a:off x="0" y="0"/>
          <a:ext cx="0" cy="0"/>
          <a:chOff x="0" y="0"/>
          <a:chExt cx="0" cy="0"/>
        </a:xfrm>
      </p:grpSpPr>
      <p:sp>
        <p:nvSpPr>
          <p:cNvPr id="18" name="Serbest Form 15"/>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Başlık 1"/>
          <p:cNvSpPr>
            <a:spLocks noGrp="1"/>
          </p:cNvSpPr>
          <p:nvPr>
            <p:ph type="title"/>
          </p:nvPr>
        </p:nvSpPr>
        <p:spPr>
          <a:xfrm>
            <a:off x="8476488" y="1503907"/>
            <a:ext cx="3227715" cy="1687924"/>
          </a:xfrm>
        </p:spPr>
        <p:txBody>
          <a:bodyPr rtlCol="0" anchor="b">
            <a:normAutofit/>
          </a:bodyPr>
          <a:lstStyle>
            <a:lvl1pPr>
              <a:lnSpc>
                <a:spcPct val="104000"/>
              </a:lnSpc>
              <a:defRPr sz="3400"/>
            </a:lvl1pPr>
          </a:lstStyle>
          <a:p>
            <a:pPr rtl="0"/>
            <a:r>
              <a:rPr lang="tr-TR" noProof="0" smtClean="0"/>
              <a:t>Asıl başlık stili için tıklatın</a:t>
            </a:r>
            <a:endParaRPr lang="tr-TR" noProof="0" dirty="0"/>
          </a:p>
        </p:txBody>
      </p:sp>
      <p:sp>
        <p:nvSpPr>
          <p:cNvPr id="3" name="İçerik Yer Tutucusu 2"/>
          <p:cNvSpPr>
            <a:spLocks noGrp="1"/>
          </p:cNvSpPr>
          <p:nvPr>
            <p:ph idx="1"/>
          </p:nvPr>
        </p:nvSpPr>
        <p:spPr>
          <a:xfrm>
            <a:off x="487730" y="441414"/>
            <a:ext cx="7597040" cy="5654586"/>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tr-TR" noProof="0" smtClean="0"/>
              <a:t>Asıl metin stillerini düzenle</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Metin Yer Tutucusu 3"/>
          <p:cNvSpPr>
            <a:spLocks noGrp="1"/>
          </p:cNvSpPr>
          <p:nvPr>
            <p:ph type="body" sz="half" idx="2"/>
          </p:nvPr>
        </p:nvSpPr>
        <p:spPr>
          <a:xfrm>
            <a:off x="8476488" y="3223803"/>
            <a:ext cx="3227715" cy="2872197"/>
          </a:xfrm>
        </p:spPr>
        <p:txBody>
          <a:bodyPr rtlCol="0"/>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a:t>
            </a:r>
          </a:p>
        </p:txBody>
      </p:sp>
      <p:sp>
        <p:nvSpPr>
          <p:cNvPr id="5" name="Tarih Yer Tutucusu 4"/>
          <p:cNvSpPr>
            <a:spLocks noGrp="1"/>
          </p:cNvSpPr>
          <p:nvPr>
            <p:ph type="dt" sz="half" idx="10"/>
          </p:nvPr>
        </p:nvSpPr>
        <p:spPr>
          <a:xfrm>
            <a:off x="8476555" y="6286500"/>
            <a:ext cx="3227715" cy="365125"/>
          </a:xfrm>
        </p:spPr>
        <p:txBody>
          <a:bodyPr rtlCol="0"/>
          <a:lstStyle>
            <a:lvl1pPr algn="l">
              <a:defRPr/>
            </a:lvl1pPr>
          </a:lstStyle>
          <a:p>
            <a:pPr rtl="0"/>
            <a:fld id="{B27835FE-6F74-473F-8A3D-262EA1DC1AD4}" type="datetime1">
              <a:rPr lang="tr-TR" noProof="0" smtClean="0"/>
              <a:pPr rtl="0"/>
              <a:t>10.03.2025</a:t>
            </a:fld>
            <a:endParaRPr lang="tr-TR" noProof="0" dirty="0"/>
          </a:p>
        </p:txBody>
      </p:sp>
      <p:sp>
        <p:nvSpPr>
          <p:cNvPr id="6" name="Alt Bilgi Yer Tutucusu 5"/>
          <p:cNvSpPr>
            <a:spLocks noGrp="1"/>
          </p:cNvSpPr>
          <p:nvPr>
            <p:ph type="ftr" sz="quarter" idx="11"/>
          </p:nvPr>
        </p:nvSpPr>
        <p:spPr>
          <a:xfrm>
            <a:off x="487730" y="6286500"/>
            <a:ext cx="7597040" cy="365125"/>
          </a:xfrm>
        </p:spPr>
        <p:txBody>
          <a:bodyPr rtlCol="0"/>
          <a:lstStyle>
            <a:lvl1pPr algn="l">
              <a:defRPr/>
            </a:lvl1pPr>
          </a:lstStyle>
          <a:p>
            <a:pPr rtl="0"/>
            <a:endParaRPr lang="tr-TR" noProof="0" dirty="0"/>
          </a:p>
        </p:txBody>
      </p:sp>
      <p:sp>
        <p:nvSpPr>
          <p:cNvPr id="7" name="Slayt Numarası Yer Tutucusu 6"/>
          <p:cNvSpPr>
            <a:spLocks noGrp="1"/>
          </p:cNvSpPr>
          <p:nvPr>
            <p:ph type="sldNum" sz="quarter" idx="12"/>
          </p:nvPr>
        </p:nvSpPr>
        <p:spPr>
          <a:xfrm>
            <a:off x="8476488" y="373604"/>
            <a:ext cx="3227715" cy="816481"/>
          </a:xfrm>
        </p:spPr>
        <p:txBody>
          <a:bodyPr rtlCol="0" anchor="t"/>
          <a:lstStyle>
            <a:lvl1pPr algn="l">
              <a:defRPr sz="4400"/>
            </a:lvl1pPr>
          </a:lstStyle>
          <a:p>
            <a:pPr rtl="0"/>
            <a:fld id="{FAEF9944-A4F6-4C59-AEBD-678D6480B8EA}" type="slidenum">
              <a:rPr lang="tr-TR" noProof="0" smtClean="0"/>
              <a:pPr rtl="0"/>
              <a:t>‹#›</a:t>
            </a:fld>
            <a:endParaRPr lang="tr-TR" noProof="0" dirty="0"/>
          </a:p>
        </p:txBody>
      </p:sp>
    </p:spTree>
  </p:cSld>
  <p:clrMapOvr>
    <a:masterClrMapping/>
  </p:clrMapOvr>
  <p:extLst mod="1">
    <p:ext uri="{DCECCB84-F9BA-43D5-87BE-67443E8EF086}">
      <p15:sldGuideLst xmlns:p15="http://schemas.microsoft.com/office/powerpoint/2012/main" xmlns="">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lı Resim">
    <p:spTree>
      <p:nvGrpSpPr>
        <p:cNvPr id="1" name=""/>
        <p:cNvGrpSpPr/>
        <p:nvPr/>
      </p:nvGrpSpPr>
      <p:grpSpPr>
        <a:xfrm>
          <a:off x="0" y="0"/>
          <a:ext cx="0" cy="0"/>
          <a:chOff x="0" y="0"/>
          <a:chExt cx="0" cy="0"/>
        </a:xfrm>
      </p:grpSpPr>
      <p:sp>
        <p:nvSpPr>
          <p:cNvPr id="22" name="Serbest Form 15"/>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Başlık 1"/>
          <p:cNvSpPr>
            <a:spLocks noGrp="1"/>
          </p:cNvSpPr>
          <p:nvPr>
            <p:ph type="title"/>
          </p:nvPr>
        </p:nvSpPr>
        <p:spPr>
          <a:xfrm>
            <a:off x="8476488" y="1503910"/>
            <a:ext cx="3230625" cy="1687924"/>
          </a:xfrm>
        </p:spPr>
        <p:txBody>
          <a:bodyPr rtlCol="0" anchor="b">
            <a:noAutofit/>
          </a:bodyPr>
          <a:lstStyle>
            <a:lvl1pPr>
              <a:lnSpc>
                <a:spcPct val="104000"/>
              </a:lnSpc>
              <a:defRPr sz="3400"/>
            </a:lvl1pPr>
          </a:lstStyle>
          <a:p>
            <a:pPr rtl="0"/>
            <a:r>
              <a:rPr lang="tr-TR" noProof="0" smtClean="0"/>
              <a:t>Asıl başlık stili için tıklatın</a:t>
            </a:r>
            <a:endParaRPr lang="tr-TR" noProof="0" dirty="0"/>
          </a:p>
        </p:txBody>
      </p:sp>
      <p:sp>
        <p:nvSpPr>
          <p:cNvPr id="3" name="Resim Yer Tutucusu 2"/>
          <p:cNvSpPr>
            <a:spLocks noGrp="1" noChangeAspect="1"/>
          </p:cNvSpPr>
          <p:nvPr>
            <p:ph type="pic" idx="1"/>
          </p:nvPr>
        </p:nvSpPr>
        <p:spPr>
          <a:xfrm>
            <a:off x="0" y="0"/>
            <a:ext cx="8102651" cy="6857999"/>
          </a:xfrm>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smtClean="0"/>
              <a:t>Resim eklemek için simgeyi tıklatın</a:t>
            </a:r>
            <a:endParaRPr lang="tr-TR" noProof="0" dirty="0"/>
          </a:p>
        </p:txBody>
      </p:sp>
      <p:sp>
        <p:nvSpPr>
          <p:cNvPr id="4" name="Metin Yer Tutucusu 3"/>
          <p:cNvSpPr>
            <a:spLocks noGrp="1"/>
          </p:cNvSpPr>
          <p:nvPr>
            <p:ph type="body" sz="half" idx="2"/>
          </p:nvPr>
        </p:nvSpPr>
        <p:spPr>
          <a:xfrm>
            <a:off x="8476488" y="3223806"/>
            <a:ext cx="3227832" cy="2872194"/>
          </a:xfrm>
        </p:spPr>
        <p:txBody>
          <a:bodyPr rtlCol="0"/>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a:t>
            </a:r>
          </a:p>
        </p:txBody>
      </p:sp>
      <p:sp>
        <p:nvSpPr>
          <p:cNvPr id="5" name="Tarih Yer Tutucusu 4"/>
          <p:cNvSpPr>
            <a:spLocks noGrp="1"/>
          </p:cNvSpPr>
          <p:nvPr>
            <p:ph type="dt" sz="half" idx="10"/>
          </p:nvPr>
        </p:nvSpPr>
        <p:spPr>
          <a:xfrm>
            <a:off x="8476488" y="6291072"/>
            <a:ext cx="3227832" cy="365125"/>
          </a:xfrm>
        </p:spPr>
        <p:txBody>
          <a:bodyPr rtlCol="0"/>
          <a:lstStyle>
            <a:lvl1pPr algn="l">
              <a:defRPr/>
            </a:lvl1pPr>
          </a:lstStyle>
          <a:p>
            <a:pPr rtl="0"/>
            <a:fld id="{92F9090D-621B-47C1-B496-02A1BF294E6F}" type="datetime1">
              <a:rPr lang="tr-TR" noProof="0" smtClean="0"/>
              <a:pPr rtl="0"/>
              <a:t>10.03.2025</a:t>
            </a:fld>
            <a:endParaRPr lang="tr-TR" noProof="0" dirty="0"/>
          </a:p>
        </p:txBody>
      </p:sp>
      <p:sp>
        <p:nvSpPr>
          <p:cNvPr id="6" name="Alt Bilgi Yer Tutucusu 5"/>
          <p:cNvSpPr>
            <a:spLocks noGrp="1"/>
          </p:cNvSpPr>
          <p:nvPr>
            <p:ph type="ftr" sz="quarter" idx="11"/>
          </p:nvPr>
        </p:nvSpPr>
        <p:spPr>
          <a:xfrm>
            <a:off x="487731" y="6291072"/>
            <a:ext cx="7598664" cy="365125"/>
          </a:xfrm>
        </p:spPr>
        <p:txBody>
          <a:bodyPr rtlCol="0"/>
          <a:lstStyle>
            <a:lvl1pPr algn="l">
              <a:defRPr/>
            </a:lvl1pPr>
          </a:lstStyle>
          <a:p>
            <a:pPr rtl="0"/>
            <a:endParaRPr lang="tr-TR" noProof="0" dirty="0"/>
          </a:p>
        </p:txBody>
      </p:sp>
      <p:sp>
        <p:nvSpPr>
          <p:cNvPr id="7" name="Slayt Numarası Yer Tutucusu 6"/>
          <p:cNvSpPr>
            <a:spLocks noGrp="1"/>
          </p:cNvSpPr>
          <p:nvPr>
            <p:ph type="sldNum" sz="quarter" idx="12"/>
          </p:nvPr>
        </p:nvSpPr>
        <p:spPr>
          <a:xfrm>
            <a:off x="8476488" y="373607"/>
            <a:ext cx="3227832" cy="816482"/>
          </a:xfrm>
        </p:spPr>
        <p:txBody>
          <a:bodyPr rtlCol="0" anchor="t"/>
          <a:lstStyle>
            <a:lvl1pPr algn="l">
              <a:defRPr sz="4400"/>
            </a:lvl1pPr>
          </a:lstStyle>
          <a:p>
            <a:pPr rtl="0"/>
            <a:fld id="{FAEF9944-A4F6-4C59-AEBD-678D6480B8EA}" type="slidenum">
              <a:rPr lang="tr-TR" noProof="0" smtClean="0"/>
              <a:pPr rtl="0"/>
              <a:t>‹#›</a:t>
            </a:fld>
            <a:endParaRPr lang="tr-TR" noProof="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up 6"/>
          <p:cNvGrpSpPr/>
          <p:nvPr/>
        </p:nvGrpSpPr>
        <p:grpSpPr>
          <a:xfrm>
            <a:off x="400714" y="362425"/>
            <a:ext cx="3495979" cy="6204388"/>
            <a:chOff x="400714" y="362425"/>
            <a:chExt cx="3495979" cy="6204388"/>
          </a:xfrm>
        </p:grpSpPr>
        <p:sp>
          <p:nvSpPr>
            <p:cNvPr id="12" name="Serbest 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Serbest 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Başlık Yer Tutucusu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pPr rtl="0"/>
            <a:r>
              <a:rPr lang="tr-TR" noProof="0" dirty="0"/>
              <a:t>Asıl başlık stilini düzenlemek için tıklayın</a:t>
            </a:r>
          </a:p>
        </p:txBody>
      </p:sp>
      <p:sp>
        <p:nvSpPr>
          <p:cNvPr id="3" name="Metin Yer Tutucusu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4" name="Tarih Yer Tutucusu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pPr rtl="0"/>
            <a:fld id="{90C2E424-D53A-424A-A6D1-409E592DAA44}" type="datetime1">
              <a:rPr lang="tr-TR" noProof="0" smtClean="0"/>
              <a:pPr rtl="0"/>
              <a:t>10.03.2025</a:t>
            </a:fld>
            <a:endParaRPr lang="tr-TR" noProof="0" dirty="0"/>
          </a:p>
        </p:txBody>
      </p:sp>
      <p:sp>
        <p:nvSpPr>
          <p:cNvPr id="5" name="Alt Bilgi Yer Tutucusu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pPr rtl="0"/>
            <a:endParaRPr lang="tr-TR" noProof="0" dirty="0"/>
          </a:p>
        </p:txBody>
      </p:sp>
      <p:sp>
        <p:nvSpPr>
          <p:cNvPr id="6" name="Slayt Numarası Yer Tutucusu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pPr rtl="0"/>
            <a:fld id="{FAEF9944-A4F6-4C59-AEBD-678D6480B8EA}" type="slidenum">
              <a:rPr lang="tr-TR" noProof="0" smtClean="0"/>
              <a:pPr rtl="0"/>
              <a:t>‹#›</a:t>
            </a:fld>
            <a:endParaRPr lang="tr-TR" noProof="0" dirty="0"/>
          </a:p>
        </p:txBody>
      </p:sp>
      <p:cxnSp>
        <p:nvCxnSpPr>
          <p:cNvPr id="9" name="Düz Bağlayıcı 8"/>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1" name="Dikdörtgen 50">
            <a:extLst>
              <a:ext uri="{FF2B5EF4-FFF2-40B4-BE49-F238E27FC236}">
                <a16:creationId xmlns:a16="http://schemas.microsoft.com/office/drawing/2014/main" xmlns="" id="{36E27C40-104A-4C05-A382-21A40999A1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grpSp>
        <p:nvGrpSpPr>
          <p:cNvPr id="53" name="Grup 52">
            <a:extLst>
              <a:ext uri="{FF2B5EF4-FFF2-40B4-BE49-F238E27FC236}">
                <a16:creationId xmlns:a16="http://schemas.microsoft.com/office/drawing/2014/main" xmlns="" id="{C1D78633-7222-4BD8-9B43-C5A3FE3FB16A}"/>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3175"/>
            <a:ext cx="12198350" cy="6875463"/>
            <a:chOff x="0" y="3175"/>
            <a:chExt cx="12198350" cy="6875463"/>
          </a:xfrm>
        </p:grpSpPr>
        <p:sp>
          <p:nvSpPr>
            <p:cNvPr id="54" name="Serbest Form 5">
              <a:extLst>
                <a:ext uri="{FF2B5EF4-FFF2-40B4-BE49-F238E27FC236}">
                  <a16:creationId xmlns:a16="http://schemas.microsoft.com/office/drawing/2014/main" xmlns="" id="{64A62ED5-69F8-4A9A-959F-BDFA4CB00620}"/>
                </a:ext>
                <a:ext uri="{C183D7F6-B498-43B3-948B-1728B52AA6E4}">
                  <adec:decorative xmlns="" xmlns:adec="http://schemas.microsoft.com/office/drawing/2017/decorative" val="1"/>
                </a:ext>
              </a:extLst>
            </p:cNvPr>
            <p:cNvSpPr>
              <a:spLocks noEditPoints="1"/>
            </p:cNvSpPr>
            <p:nvPr>
              <p:extLst>
                <p:ext uri="{386F3935-93C4-4BCD-93E2-E3B085C9AB24}">
                  <p16:designElem xmlns:p16="http://schemas.microsoft.com/office/powerpoint/2015/main" xmlns="" val="1"/>
                </p:ext>
              </p:extLst>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1">
                <a:lumMod val="40000"/>
                <a:lumOff val="60000"/>
              </a:schemeClr>
            </a:solidFill>
            <a:ln>
              <a:noFill/>
            </a:ln>
          </p:spPr>
        </p:sp>
        <p:sp>
          <p:nvSpPr>
            <p:cNvPr id="55" name="Serbest Form 9">
              <a:extLst>
                <a:ext uri="{FF2B5EF4-FFF2-40B4-BE49-F238E27FC236}">
                  <a16:creationId xmlns:a16="http://schemas.microsoft.com/office/drawing/2014/main" xmlns="" id="{1E1E0581-3B45-45FA-909D-956C5BA8C38D}"/>
                </a:ext>
                <a:ext uri="{C183D7F6-B498-43B3-948B-1728B52AA6E4}">
                  <adec:decorative xmlns="" xmlns:adec="http://schemas.microsoft.com/office/drawing/2017/decorative" val="1"/>
                </a:ext>
              </a:extLst>
            </p:cNvPr>
            <p:cNvSpPr>
              <a:spLocks noEditPoints="1"/>
            </p:cNvSpPr>
            <p:nvPr>
              <p:extLst>
                <p:ext uri="{386F3935-93C4-4BCD-93E2-E3B085C9AB24}">
                  <p16:designElem xmlns:p16="http://schemas.microsoft.com/office/powerpoint/2015/main" xmlns="" val="1"/>
                </p:ext>
              </p:extLst>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lumMod val="40000"/>
                <a:lumOff val="60000"/>
              </a:schemeClr>
            </a:solidFill>
            <a:ln>
              <a:noFill/>
            </a:ln>
          </p:spPr>
        </p:sp>
        <p:sp>
          <p:nvSpPr>
            <p:cNvPr id="56" name="Serbest Form 13">
              <a:extLst>
                <a:ext uri="{FF2B5EF4-FFF2-40B4-BE49-F238E27FC236}">
                  <a16:creationId xmlns:a16="http://schemas.microsoft.com/office/drawing/2014/main" xmlns="" id="{05474103-4A93-4198-B2FA-45EC74FD528A}"/>
                </a:ext>
                <a:ext uri="{C183D7F6-B498-43B3-948B-1728B52AA6E4}">
                  <adec:decorative xmlns="" xmlns:adec="http://schemas.microsoft.com/office/drawing/2017/decorative" val="1"/>
                </a:ext>
              </a:extLst>
            </p:cNvPr>
            <p:cNvSpPr>
              <a:spLocks noEditPoints="1"/>
            </p:cNvSpPr>
            <p:nvPr>
              <p:extLst>
                <p:ext uri="{386F3935-93C4-4BCD-93E2-E3B085C9AB24}">
                  <p16:designElem xmlns:p16="http://schemas.microsoft.com/office/powerpoint/2015/main" xmlns="" val="1"/>
                </p:ext>
              </p:extLst>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1">
                <a:lumMod val="20000"/>
                <a:lumOff val="80000"/>
              </a:schemeClr>
            </a:solidFill>
            <a:ln>
              <a:noFill/>
            </a:ln>
          </p:spPr>
        </p:sp>
      </p:grpSp>
      <p:grpSp>
        <p:nvGrpSpPr>
          <p:cNvPr id="58" name="Grup 57">
            <a:extLst>
              <a:ext uri="{FF2B5EF4-FFF2-40B4-BE49-F238E27FC236}">
                <a16:creationId xmlns:a16="http://schemas.microsoft.com/office/drawing/2014/main" xmlns="" id="{AD746CED-0567-4DF8-AB5A-955539059A3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452688" y="1262063"/>
            <a:ext cx="7286625" cy="4333875"/>
            <a:chOff x="2452688" y="1262063"/>
            <a:chExt cx="7286625" cy="4333875"/>
          </a:xfrm>
        </p:grpSpPr>
        <p:sp useBgFill="1">
          <p:nvSpPr>
            <p:cNvPr id="59" name="Serbest Form 159">
              <a:extLst>
                <a:ext uri="{FF2B5EF4-FFF2-40B4-BE49-F238E27FC236}">
                  <a16:creationId xmlns:a16="http://schemas.microsoft.com/office/drawing/2014/main" xmlns="" id="{ADA5E076-A7C5-4275-A6C5-D0949C89B1B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ln w="0">
              <a:noFill/>
              <a:prstDash val="solid"/>
              <a:round/>
              <a:headEnd/>
              <a:tailEnd/>
            </a:ln>
          </p:spPr>
        </p:sp>
        <p:sp>
          <p:nvSpPr>
            <p:cNvPr id="60" name="Serbest Form 164">
              <a:extLst>
                <a:ext uri="{FF2B5EF4-FFF2-40B4-BE49-F238E27FC236}">
                  <a16:creationId xmlns:a16="http://schemas.microsoft.com/office/drawing/2014/main" xmlns="" id="{8DA0B687-0059-4D26-A341-3533C07D86DA}"/>
                </a:ext>
                <a:ext uri="{C183D7F6-B498-43B3-948B-1728B52AA6E4}">
                  <adec:decorative xmlns="" xmlns:adec="http://schemas.microsoft.com/office/drawing/2017/decorative" val="1"/>
                </a:ext>
              </a:extLst>
            </p:cNvPr>
            <p:cNvSpPr>
              <a:spLocks noEditPoints="1"/>
            </p:cNvSpPr>
            <p:nvPr>
              <p:extLst>
                <p:ext uri="{386F3935-93C4-4BCD-93E2-E3B085C9AB24}">
                  <p16:designElem xmlns:p16="http://schemas.microsoft.com/office/powerpoint/2015/main" xmlns="" val="1"/>
                </p:ext>
              </p:extLst>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tx2">
                <a:lumMod val="75000"/>
                <a:lumOff val="25000"/>
              </a:schemeClr>
            </a:solidFill>
            <a:ln w="0">
              <a:noFill/>
              <a:prstDash val="solid"/>
              <a:round/>
              <a:headEnd/>
              <a:tailEnd/>
            </a:ln>
          </p:spPr>
        </p:sp>
        <p:cxnSp>
          <p:nvCxnSpPr>
            <p:cNvPr id="61" name="Düz Bağlayıcı 60">
              <a:extLst>
                <a:ext uri="{FF2B5EF4-FFF2-40B4-BE49-F238E27FC236}">
                  <a16:creationId xmlns:a16="http://schemas.microsoft.com/office/drawing/2014/main" xmlns="" id="{B3CFF822-5B88-4257-86DB-464E3C755FE2}"/>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xmlns="" val="1"/>
                </p:ext>
              </p:extLst>
            </p:nvPr>
          </p:nvCxnSpPr>
          <p:spPr>
            <a:xfrm>
              <a:off x="5410200" y="3862794"/>
              <a:ext cx="1371600"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2" name="Başlık 1">
            <a:extLst>
              <a:ext uri="{FF2B5EF4-FFF2-40B4-BE49-F238E27FC236}">
                <a16:creationId xmlns:a16="http://schemas.microsoft.com/office/drawing/2014/main" xmlns="" id="{465AC2A1-33AB-498F-9481-456EE428A8BA}"/>
              </a:ext>
            </a:extLst>
          </p:cNvPr>
          <p:cNvSpPr>
            <a:spLocks noGrp="1"/>
          </p:cNvSpPr>
          <p:nvPr>
            <p:ph type="ctrTitle"/>
          </p:nvPr>
        </p:nvSpPr>
        <p:spPr>
          <a:xfrm>
            <a:off x="3162301" y="1830579"/>
            <a:ext cx="5860821" cy="1829015"/>
          </a:xfrm>
        </p:spPr>
        <p:txBody>
          <a:bodyPr rtlCol="0" anchor="ctr">
            <a:normAutofit/>
          </a:bodyPr>
          <a:lstStyle/>
          <a:p>
            <a:pPr algn="ctr"/>
            <a:r>
              <a:rPr lang="tr-TR" sz="4000" b="1" dirty="0" err="1" smtClean="0">
                <a:solidFill>
                  <a:schemeClr val="tx1"/>
                </a:solidFill>
                <a:latin typeface="Comic Sans MS" pitchFamily="66" charset="0"/>
              </a:rPr>
              <a:t>Business</a:t>
            </a:r>
            <a:r>
              <a:rPr lang="tr-TR" sz="4000" b="1" dirty="0" smtClean="0">
                <a:solidFill>
                  <a:schemeClr val="tx1"/>
                </a:solidFill>
                <a:latin typeface="Comic Sans MS" pitchFamily="66" charset="0"/>
              </a:rPr>
              <a:t> </a:t>
            </a:r>
            <a:r>
              <a:rPr lang="tr-TR" sz="4000" b="1" dirty="0" err="1" smtClean="0">
                <a:solidFill>
                  <a:schemeClr val="tx1"/>
                </a:solidFill>
                <a:latin typeface="Comic Sans MS" pitchFamily="66" charset="0"/>
              </a:rPr>
              <a:t>Letter</a:t>
            </a:r>
            <a:endParaRPr lang="tr-TR" b="1" dirty="0">
              <a:solidFill>
                <a:schemeClr val="tx1"/>
              </a:solidFill>
              <a:latin typeface="Comic Sans MS" pitchFamily="66" charset="0"/>
            </a:endParaRPr>
          </a:p>
        </p:txBody>
      </p:sp>
    </p:spTree>
    <p:extLst>
      <p:ext uri="{BB962C8B-B14F-4D97-AF65-F5344CB8AC3E}">
        <p14:creationId xmlns:p14="http://schemas.microsoft.com/office/powerpoint/2010/main" val="1074360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en-US" altLang="tr-TR" b="1" dirty="0" err="1" smtClean="0">
                <a:solidFill>
                  <a:schemeClr val="tx1"/>
                </a:solidFill>
                <a:latin typeface="Comic Sans MS" pitchFamily="66" charset="0"/>
                <a:cs typeface="Arial" panose="020B0604020202020204" pitchFamily="34" charset="0"/>
              </a:rPr>
              <a:t>S</a:t>
            </a:r>
            <a:r>
              <a:rPr lang="en-US" altLang="tr-TR" b="1" dirty="0" err="1" smtClean="0" bmk="">
                <a:solidFill>
                  <a:schemeClr val="tx1"/>
                </a:solidFill>
                <a:latin typeface="Comic Sans MS" pitchFamily="66" charset="0"/>
                <a:cs typeface="Arial" panose="020B0604020202020204" pitchFamily="34" charset="0"/>
              </a:rPr>
              <a:t>iparişin</a:t>
            </a:r>
            <a:r>
              <a:rPr lang="en-US" altLang="tr-TR" b="1" dirty="0" smtClean="0" bmk="">
                <a:solidFill>
                  <a:schemeClr val="tx1"/>
                </a:solidFill>
                <a:latin typeface="Comic Sans MS" pitchFamily="66" charset="0"/>
                <a:cs typeface="Arial" panose="020B0604020202020204" pitchFamily="34" charset="0"/>
              </a:rPr>
              <a:t> </a:t>
            </a:r>
            <a:r>
              <a:rPr lang="en-US" altLang="tr-TR" b="1" dirty="0" err="1" smtClean="0" bmk="">
                <a:solidFill>
                  <a:schemeClr val="tx1"/>
                </a:solidFill>
                <a:latin typeface="Comic Sans MS" pitchFamily="66" charset="0"/>
                <a:cs typeface="Arial" panose="020B0604020202020204" pitchFamily="34" charset="0"/>
              </a:rPr>
              <a:t>Kabulü</a:t>
            </a:r>
            <a:r>
              <a:rPr lang="en-US" altLang="tr-TR" sz="5400" b="1" dirty="0" smtClean="0">
                <a:solidFill>
                  <a:schemeClr val="tx1"/>
                </a:solidFill>
                <a:latin typeface="Arial" panose="020B0604020202020204" pitchFamily="34" charset="0"/>
                <a:cs typeface="Arial" panose="020B0604020202020204" pitchFamily="34" charset="0"/>
              </a:rPr>
              <a:t/>
            </a:r>
            <a:br>
              <a:rPr lang="en-US" altLang="tr-TR" sz="5400" b="1" dirty="0" smtClean="0">
                <a:solidFill>
                  <a:schemeClr val="tx1"/>
                </a:solidFill>
                <a:latin typeface="Arial" panose="020B0604020202020204" pitchFamily="34" charset="0"/>
                <a:cs typeface="Arial" panose="020B0604020202020204" pitchFamily="34" charset="0"/>
              </a:rPr>
            </a:br>
            <a:endParaRPr lang="tr-TR" dirty="0"/>
          </a:p>
        </p:txBody>
      </p:sp>
      <p:graphicFrame>
        <p:nvGraphicFramePr>
          <p:cNvPr id="4" name="İçerik Yer Tutucusu 3"/>
          <p:cNvGraphicFramePr>
            <a:graphicFrameLocks noGrp="1"/>
          </p:cNvGraphicFramePr>
          <p:nvPr>
            <p:ph idx="1"/>
          </p:nvPr>
        </p:nvGraphicFramePr>
        <p:xfrm>
          <a:off x="820124" y="2439825"/>
          <a:ext cx="5130800" cy="4114800"/>
        </p:xfrm>
        <a:graphic>
          <a:graphicData uri="http://schemas.openxmlformats.org/drawingml/2006/table">
            <a:tbl>
              <a:tblPr>
                <a:tableStyleId>{5C22544A-7EE6-4342-B048-85BDC9FD1C3A}</a:tableStyleId>
              </a:tblPr>
              <a:tblGrid>
                <a:gridCol w="5130800">
                  <a:extLst>
                    <a:ext uri="{9D8B030D-6E8A-4147-A177-3AD203B41FA5}">
                      <a16:colId xmlns:a16="http://schemas.microsoft.com/office/drawing/2014/main" xmlns="" val="773975615"/>
                    </a:ext>
                  </a:extLst>
                </a:gridCol>
              </a:tblGrid>
              <a:tr h="0">
                <a:tc>
                  <a:txBody>
                    <a:bodyPr/>
                    <a:lstStyle/>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Dear </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We wish to confirm the receipt of your order of (</a:t>
                      </a:r>
                      <a:r>
                        <a:rPr lang="en-US" sz="1500" dirty="0" err="1">
                          <a:effectLst/>
                          <a:latin typeface="Comic Sans MS" pitchFamily="66" charset="0"/>
                        </a:rPr>
                        <a:t>tarih</a:t>
                      </a:r>
                      <a:r>
                        <a:rPr lang="en-US" sz="1500" dirty="0">
                          <a:effectLst/>
                          <a:latin typeface="Comic Sans MS" pitchFamily="66" charset="0"/>
                        </a:rPr>
                        <a:t>)   for the shipment of (</a:t>
                      </a:r>
                      <a:r>
                        <a:rPr lang="en-US" sz="1500" dirty="0" err="1">
                          <a:effectLst/>
                          <a:latin typeface="Comic Sans MS" pitchFamily="66" charset="0"/>
                        </a:rPr>
                        <a:t>ürün</a:t>
                      </a:r>
                      <a:r>
                        <a:rPr lang="en-US" sz="1500" dirty="0">
                          <a:effectLst/>
                          <a:latin typeface="Comic Sans MS" pitchFamily="66" charset="0"/>
                        </a:rPr>
                        <a:t> </a:t>
                      </a:r>
                      <a:r>
                        <a:rPr lang="en-US" sz="1500" dirty="0" err="1">
                          <a:effectLst/>
                          <a:latin typeface="Comic Sans MS" pitchFamily="66" charset="0"/>
                        </a:rPr>
                        <a:t>ismi</a:t>
                      </a:r>
                      <a:r>
                        <a:rPr lang="en-US" sz="1500" dirty="0">
                          <a:effectLst/>
                          <a:latin typeface="Comic Sans MS" pitchFamily="66" charset="0"/>
                        </a:rPr>
                        <a:t>).</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Shipment will be made in accordance with the conditions   of our offer dated (</a:t>
                      </a:r>
                      <a:r>
                        <a:rPr lang="en-US" sz="1500" dirty="0" err="1">
                          <a:effectLst/>
                          <a:latin typeface="Comic Sans MS" pitchFamily="66" charset="0"/>
                        </a:rPr>
                        <a:t>tarih</a:t>
                      </a:r>
                      <a:r>
                        <a:rPr lang="en-US" sz="1500" dirty="0">
                          <a:effectLst/>
                          <a:latin typeface="Comic Sans MS" pitchFamily="66" charset="0"/>
                        </a:rPr>
                        <a:t>).</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We will have your order ready for delivery on (</a:t>
                      </a:r>
                      <a:r>
                        <a:rPr lang="en-US" sz="1500" dirty="0" err="1">
                          <a:effectLst/>
                          <a:latin typeface="Comic Sans MS" pitchFamily="66" charset="0"/>
                        </a:rPr>
                        <a:t>tarih</a:t>
                      </a:r>
                      <a:r>
                        <a:rPr lang="en-US" sz="1500" dirty="0">
                          <a:effectLst/>
                          <a:latin typeface="Comic Sans MS" pitchFamily="66" charset="0"/>
                        </a:rPr>
                        <a:t>).</a:t>
                      </a:r>
                      <a:endParaRPr lang="tr-TR" sz="1500" dirty="0">
                        <a:effectLst/>
                        <a:latin typeface="Comic Sans MS" pitchFamily="66" charset="0"/>
                      </a:endParaRPr>
                    </a:p>
                    <a:p>
                      <a:pPr algn="just">
                        <a:spcAft>
                          <a:spcPts val="0"/>
                        </a:spcAft>
                      </a:pPr>
                      <a:r>
                        <a:rPr lang="en-US" sz="1500" dirty="0">
                          <a:effectLst/>
                          <a:latin typeface="Comic Sans MS" pitchFamily="66" charset="0"/>
                        </a:rPr>
                        <a:t>          </a:t>
                      </a:r>
                      <a:r>
                        <a:rPr lang="en-US" sz="1500" dirty="0" smtClean="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Yours sincerely,</a:t>
                      </a:r>
                      <a:endParaRPr lang="tr-TR" sz="1500" dirty="0">
                        <a:effectLst/>
                        <a:latin typeface="Comic Sans MS" pitchFamily="66" charset="0"/>
                      </a:endParaRPr>
                    </a:p>
                    <a:p>
                      <a:pPr algn="just">
                        <a:spcAft>
                          <a:spcPts val="0"/>
                        </a:spcAft>
                      </a:pPr>
                      <a:r>
                        <a:rPr lang="en-US" sz="1500" dirty="0">
                          <a:effectLst/>
                          <a:latin typeface="Comic Sans MS" pitchFamily="66" charset="0"/>
                        </a:rPr>
                        <a:t>                                                                                       (</a:t>
                      </a:r>
                      <a:r>
                        <a:rPr lang="en-US" sz="1500" dirty="0" err="1">
                          <a:effectLst/>
                          <a:latin typeface="Comic Sans MS" pitchFamily="66" charset="0"/>
                        </a:rPr>
                        <a:t>imza</a:t>
                      </a:r>
                      <a:r>
                        <a:rPr lang="en-US" sz="1500" dirty="0">
                          <a:effectLst/>
                          <a:latin typeface="Comic Sans MS" pitchFamily="66" charset="0"/>
                        </a:rPr>
                        <a:t>)</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a typeface="Times New Roman" panose="02020603050405020304" pitchFamily="18" charset="0"/>
                      </a:endParaRPr>
                    </a:p>
                  </a:txBody>
                  <a:tcPr marL="68580" marR="68580" marT="0" marB="0"/>
                </a:tc>
                <a:extLst>
                  <a:ext uri="{0D108BD9-81ED-4DB2-BD59-A6C34878D82A}">
                    <a16:rowId xmlns:a16="http://schemas.microsoft.com/office/drawing/2014/main" xmlns="" val="1898404195"/>
                  </a:ext>
                </a:extLst>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3343933194"/>
              </p:ext>
            </p:extLst>
          </p:nvPr>
        </p:nvGraphicFramePr>
        <p:xfrm>
          <a:off x="6228991" y="2394080"/>
          <a:ext cx="5130800" cy="4114800"/>
        </p:xfrm>
        <a:graphic>
          <a:graphicData uri="http://schemas.openxmlformats.org/drawingml/2006/table">
            <a:tbl>
              <a:tblPr>
                <a:tableStyleId>{5C22544A-7EE6-4342-B048-85BDC9FD1C3A}</a:tableStyleId>
              </a:tblPr>
              <a:tblGrid>
                <a:gridCol w="5130800">
                  <a:extLst>
                    <a:ext uri="{9D8B030D-6E8A-4147-A177-3AD203B41FA5}">
                      <a16:colId xmlns:a16="http://schemas.microsoft.com/office/drawing/2014/main" xmlns="" val="3021698846"/>
                    </a:ext>
                  </a:extLst>
                </a:gridCol>
              </a:tblGrid>
              <a:tr h="0">
                <a:tc>
                  <a:txBody>
                    <a:bodyPr/>
                    <a:lstStyle/>
                    <a:p>
                      <a:pPr algn="just">
                        <a:spcAft>
                          <a:spcPts val="0"/>
                        </a:spcAft>
                      </a:pPr>
                      <a:r>
                        <a:rPr lang="en-US" sz="1500" dirty="0">
                          <a:effectLst/>
                        </a:rPr>
                        <a:t> </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en-US" sz="1500" dirty="0" err="1">
                          <a:effectLst/>
                        </a:rPr>
                        <a:t>Sayın</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en-US" sz="1500" dirty="0">
                          <a:effectLst/>
                        </a:rPr>
                        <a:t>          (</a:t>
                      </a:r>
                      <a:r>
                        <a:rPr lang="en-US" sz="1500" dirty="0" err="1">
                          <a:effectLst/>
                        </a:rPr>
                        <a:t>Ürün</a:t>
                      </a:r>
                      <a:r>
                        <a:rPr lang="en-US" sz="1500" dirty="0">
                          <a:effectLst/>
                        </a:rPr>
                        <a:t> </a:t>
                      </a:r>
                      <a:r>
                        <a:rPr lang="en-US" sz="1500" dirty="0" err="1">
                          <a:effectLst/>
                        </a:rPr>
                        <a:t>ismi</a:t>
                      </a:r>
                      <a:r>
                        <a:rPr lang="en-US" sz="1500" dirty="0">
                          <a:effectLst/>
                        </a:rPr>
                        <a:t>) </a:t>
                      </a:r>
                      <a:r>
                        <a:rPr lang="en-US" sz="1500" dirty="0" err="1">
                          <a:effectLst/>
                        </a:rPr>
                        <a:t>sevkiyat</a:t>
                      </a:r>
                      <a:r>
                        <a:rPr lang="en-US" sz="1500" dirty="0">
                          <a:effectLst/>
                        </a:rPr>
                        <a:t> </a:t>
                      </a:r>
                      <a:r>
                        <a:rPr lang="en-US" sz="1500" dirty="0" err="1">
                          <a:effectLst/>
                        </a:rPr>
                        <a:t>ile</a:t>
                      </a:r>
                      <a:r>
                        <a:rPr lang="en-US" sz="1500" dirty="0">
                          <a:effectLst/>
                        </a:rPr>
                        <a:t> </a:t>
                      </a:r>
                      <a:r>
                        <a:rPr lang="en-US" sz="1500" dirty="0" err="1">
                          <a:effectLst/>
                        </a:rPr>
                        <a:t>ilgili</a:t>
                      </a:r>
                      <a:r>
                        <a:rPr lang="en-US" sz="1500" dirty="0">
                          <a:effectLst/>
                        </a:rPr>
                        <a:t> (…) </a:t>
                      </a:r>
                      <a:r>
                        <a:rPr lang="en-US" sz="1500" dirty="0" err="1">
                          <a:effectLst/>
                        </a:rPr>
                        <a:t>tarihli</a:t>
                      </a:r>
                      <a:r>
                        <a:rPr lang="en-US" sz="1500" dirty="0">
                          <a:effectLst/>
                        </a:rPr>
                        <a:t> </a:t>
                      </a:r>
                      <a:r>
                        <a:rPr lang="en-US" sz="1500" dirty="0" err="1">
                          <a:effectLst/>
                        </a:rPr>
                        <a:t>siparişinizi</a:t>
                      </a:r>
                      <a:r>
                        <a:rPr lang="en-US" sz="1500" dirty="0">
                          <a:effectLst/>
                        </a:rPr>
                        <a:t>   </a:t>
                      </a:r>
                      <a:r>
                        <a:rPr lang="en-US" sz="1500" dirty="0" err="1">
                          <a:effectLst/>
                        </a:rPr>
                        <a:t>aldığımızı</a:t>
                      </a:r>
                      <a:r>
                        <a:rPr lang="en-US" sz="1500" dirty="0">
                          <a:effectLst/>
                        </a:rPr>
                        <a:t> </a:t>
                      </a:r>
                      <a:r>
                        <a:rPr lang="en-US" sz="1500" dirty="0" err="1">
                          <a:effectLst/>
                        </a:rPr>
                        <a:t>teyit</a:t>
                      </a:r>
                      <a:r>
                        <a:rPr lang="en-US" sz="1500" dirty="0">
                          <a:effectLst/>
                        </a:rPr>
                        <a:t> </a:t>
                      </a:r>
                      <a:r>
                        <a:rPr lang="en-US" sz="1500" dirty="0" err="1">
                          <a:effectLst/>
                        </a:rPr>
                        <a:t>ederiz</a:t>
                      </a:r>
                      <a:r>
                        <a:rPr lang="en-US" sz="1500" dirty="0">
                          <a:effectLst/>
                        </a:rPr>
                        <a:t>.</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en-US" sz="1500" dirty="0">
                          <a:effectLst/>
                        </a:rPr>
                        <a:t>          </a:t>
                      </a:r>
                      <a:r>
                        <a:rPr lang="en-US" sz="1500" dirty="0" err="1">
                          <a:effectLst/>
                        </a:rPr>
                        <a:t>Sevkiyat</a:t>
                      </a:r>
                      <a:r>
                        <a:rPr lang="en-US" sz="1500" dirty="0">
                          <a:effectLst/>
                        </a:rPr>
                        <a:t> (….) </a:t>
                      </a:r>
                      <a:r>
                        <a:rPr lang="en-US" sz="1500" dirty="0" err="1">
                          <a:effectLst/>
                        </a:rPr>
                        <a:t>tarihli</a:t>
                      </a:r>
                      <a:r>
                        <a:rPr lang="en-US" sz="1500" dirty="0">
                          <a:effectLst/>
                        </a:rPr>
                        <a:t> </a:t>
                      </a:r>
                      <a:r>
                        <a:rPr lang="en-US" sz="1500" dirty="0" err="1">
                          <a:effectLst/>
                        </a:rPr>
                        <a:t>teklifimizde</a:t>
                      </a:r>
                      <a:r>
                        <a:rPr lang="en-US" sz="1500" dirty="0">
                          <a:effectLst/>
                        </a:rPr>
                        <a:t> </a:t>
                      </a:r>
                      <a:r>
                        <a:rPr lang="en-US" sz="1500" dirty="0" err="1">
                          <a:effectLst/>
                        </a:rPr>
                        <a:t>yer</a:t>
                      </a:r>
                      <a:r>
                        <a:rPr lang="en-US" sz="1500" dirty="0">
                          <a:effectLst/>
                        </a:rPr>
                        <a:t> </a:t>
                      </a:r>
                      <a:r>
                        <a:rPr lang="en-US" sz="1500" dirty="0" err="1">
                          <a:effectLst/>
                        </a:rPr>
                        <a:t>alan</a:t>
                      </a:r>
                      <a:r>
                        <a:rPr lang="en-US" sz="1500" dirty="0">
                          <a:effectLst/>
                        </a:rPr>
                        <a:t> </a:t>
                      </a:r>
                      <a:r>
                        <a:rPr lang="en-US" sz="1500" dirty="0" err="1">
                          <a:effectLst/>
                        </a:rPr>
                        <a:t>koşullara</a:t>
                      </a:r>
                      <a:r>
                        <a:rPr lang="en-US" sz="1500" dirty="0">
                          <a:effectLst/>
                        </a:rPr>
                        <a:t> </a:t>
                      </a:r>
                      <a:r>
                        <a:rPr lang="en-US" sz="1500" dirty="0" err="1">
                          <a:effectLst/>
                        </a:rPr>
                        <a:t>uygun</a:t>
                      </a:r>
                      <a:r>
                        <a:rPr lang="en-US" sz="1500" dirty="0">
                          <a:effectLst/>
                        </a:rPr>
                        <a:t>   </a:t>
                      </a:r>
                      <a:r>
                        <a:rPr lang="en-US" sz="1500" dirty="0" err="1">
                          <a:effectLst/>
                        </a:rPr>
                        <a:t>olarak</a:t>
                      </a:r>
                      <a:r>
                        <a:rPr lang="en-US" sz="1500" dirty="0">
                          <a:effectLst/>
                        </a:rPr>
                        <a:t> </a:t>
                      </a:r>
                      <a:r>
                        <a:rPr lang="en-US" sz="1500" dirty="0" err="1">
                          <a:effectLst/>
                        </a:rPr>
                        <a:t>yapılacaktır</a:t>
                      </a:r>
                      <a:r>
                        <a:rPr lang="en-US" sz="1500" dirty="0">
                          <a:effectLst/>
                        </a:rPr>
                        <a:t>.</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en-US" sz="1500" dirty="0">
                          <a:effectLst/>
                        </a:rPr>
                        <a:t>          </a:t>
                      </a:r>
                      <a:r>
                        <a:rPr lang="en-US" sz="1500" dirty="0" err="1">
                          <a:effectLst/>
                        </a:rPr>
                        <a:t>Siparişiniz</a:t>
                      </a:r>
                      <a:r>
                        <a:rPr lang="en-US" sz="1500" dirty="0">
                          <a:effectLst/>
                        </a:rPr>
                        <a:t> </a:t>
                      </a:r>
                      <a:r>
                        <a:rPr lang="en-US" sz="1500" dirty="0" err="1">
                          <a:effectLst/>
                        </a:rPr>
                        <a:t>teslimatı</a:t>
                      </a:r>
                      <a:r>
                        <a:rPr lang="en-US" sz="1500" dirty="0">
                          <a:effectLst/>
                        </a:rPr>
                        <a:t> </a:t>
                      </a:r>
                      <a:r>
                        <a:rPr lang="en-US" sz="1500" dirty="0" err="1">
                          <a:effectLst/>
                        </a:rPr>
                        <a:t>yapılmak</a:t>
                      </a:r>
                      <a:r>
                        <a:rPr lang="en-US" sz="1500" dirty="0">
                          <a:effectLst/>
                        </a:rPr>
                        <a:t> </a:t>
                      </a:r>
                      <a:r>
                        <a:rPr lang="en-US" sz="1500" dirty="0" err="1">
                          <a:effectLst/>
                        </a:rPr>
                        <a:t>üzere</a:t>
                      </a:r>
                      <a:r>
                        <a:rPr lang="en-US" sz="1500" dirty="0">
                          <a:effectLst/>
                        </a:rPr>
                        <a:t>(….) </a:t>
                      </a:r>
                      <a:r>
                        <a:rPr lang="en-US" sz="1500" dirty="0" err="1">
                          <a:effectLst/>
                        </a:rPr>
                        <a:t>tarihinde</a:t>
                      </a:r>
                      <a:r>
                        <a:rPr lang="en-US" sz="1500" dirty="0">
                          <a:effectLst/>
                        </a:rPr>
                        <a:t> </a:t>
                      </a:r>
                      <a:r>
                        <a:rPr lang="en-US" sz="1500" dirty="0" err="1">
                          <a:effectLst/>
                        </a:rPr>
                        <a:t>hazırlanmış</a:t>
                      </a:r>
                      <a:endParaRPr lang="tr-TR" sz="1500" dirty="0">
                        <a:effectLst/>
                      </a:endParaRPr>
                    </a:p>
                    <a:p>
                      <a:pPr algn="just">
                        <a:spcAft>
                          <a:spcPts val="0"/>
                        </a:spcAft>
                      </a:pPr>
                      <a:r>
                        <a:rPr lang="en-US" sz="1500" dirty="0" err="1">
                          <a:effectLst/>
                        </a:rPr>
                        <a:t>olacaktır</a:t>
                      </a:r>
                      <a:r>
                        <a:rPr lang="en-US" sz="1500" dirty="0">
                          <a:effectLst/>
                        </a:rPr>
                        <a:t>.</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en-US" sz="1500" dirty="0" smtClean="0">
                          <a:effectLst/>
                        </a:rPr>
                        <a:t>          </a:t>
                      </a:r>
                      <a:endParaRPr lang="tr-TR" sz="1500" dirty="0" smtClean="0">
                        <a:effectLst/>
                      </a:endParaRPr>
                    </a:p>
                    <a:p>
                      <a:pPr algn="just">
                        <a:spcAft>
                          <a:spcPts val="0"/>
                        </a:spcAft>
                      </a:pPr>
                      <a:r>
                        <a:rPr lang="en-US" sz="1500" dirty="0" smtClean="0">
                          <a:effectLst/>
                        </a:rPr>
                        <a:t>                                                                                 </a:t>
                      </a:r>
                      <a:r>
                        <a:rPr lang="en-US" sz="1500" dirty="0" err="1" smtClean="0">
                          <a:effectLst/>
                        </a:rPr>
                        <a:t>Saygılarımızla</a:t>
                      </a:r>
                      <a:r>
                        <a:rPr lang="en-US" sz="1500" dirty="0" smtClean="0">
                          <a:effectLst/>
                        </a:rPr>
                        <a:t>,</a:t>
                      </a:r>
                      <a:endParaRPr lang="tr-TR" sz="1500" dirty="0" smtClean="0">
                        <a:effectLst/>
                      </a:endParaRPr>
                    </a:p>
                    <a:p>
                      <a:pPr algn="just">
                        <a:spcAft>
                          <a:spcPts val="0"/>
                        </a:spcAft>
                      </a:pPr>
                      <a:r>
                        <a:rPr lang="en-US" sz="1500" dirty="0" smtClean="0">
                          <a:effectLst/>
                        </a:rPr>
                        <a:t>                                                                                       </a:t>
                      </a:r>
                      <a:r>
                        <a:rPr lang="en-US" sz="1500" dirty="0">
                          <a:effectLst/>
                        </a:rPr>
                        <a:t>(</a:t>
                      </a:r>
                      <a:r>
                        <a:rPr lang="en-US" sz="1500" dirty="0" err="1">
                          <a:effectLst/>
                        </a:rPr>
                        <a:t>imza</a:t>
                      </a:r>
                      <a:r>
                        <a:rPr lang="en-US" sz="1500" dirty="0" smtClean="0">
                          <a:effectLst/>
                        </a:rPr>
                        <a:t>)</a:t>
                      </a:r>
                      <a:endParaRPr lang="tr-TR" sz="1500" dirty="0">
                        <a:effectLst/>
                      </a:endParaRPr>
                    </a:p>
                    <a:p>
                      <a:pPr algn="just">
                        <a:spcAft>
                          <a:spcPts val="0"/>
                        </a:spcAft>
                      </a:pPr>
                      <a:r>
                        <a:rPr lang="en-US" sz="1500" dirty="0">
                          <a:effectLst/>
                        </a:rPr>
                        <a:t> </a:t>
                      </a:r>
                      <a:endParaRPr lang="tr-TR" sz="15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413650737"/>
                  </a:ext>
                </a:extLst>
              </a:tr>
            </a:tbl>
          </a:graphicData>
        </a:graphic>
      </p:graphicFrame>
    </p:spTree>
    <p:extLst>
      <p:ext uri="{BB962C8B-B14F-4D97-AF65-F5344CB8AC3E}">
        <p14:creationId xmlns:p14="http://schemas.microsoft.com/office/powerpoint/2010/main" val="4020800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en-US" altLang="tr-TR" b="1" dirty="0" err="1" smtClean="0">
                <a:solidFill>
                  <a:schemeClr val="tx1"/>
                </a:solidFill>
                <a:latin typeface="Comic Sans MS" pitchFamily="66" charset="0"/>
                <a:cs typeface="Arial" panose="020B0604020202020204" pitchFamily="34" charset="0"/>
              </a:rPr>
              <a:t>S</a:t>
            </a:r>
            <a:r>
              <a:rPr lang="en-US" altLang="tr-TR" b="1" dirty="0" err="1" smtClean="0" bmk="">
                <a:solidFill>
                  <a:schemeClr val="tx1"/>
                </a:solidFill>
                <a:latin typeface="Comic Sans MS" pitchFamily="66" charset="0"/>
                <a:cs typeface="Arial" panose="020B0604020202020204" pitchFamily="34" charset="0"/>
              </a:rPr>
              <a:t>iparişin</a:t>
            </a:r>
            <a:r>
              <a:rPr lang="en-US" altLang="tr-TR" b="1" dirty="0" smtClean="0" bmk="">
                <a:solidFill>
                  <a:schemeClr val="tx1"/>
                </a:solidFill>
                <a:latin typeface="Comic Sans MS" pitchFamily="66" charset="0"/>
                <a:cs typeface="Arial" panose="020B0604020202020204" pitchFamily="34" charset="0"/>
              </a:rPr>
              <a:t> </a:t>
            </a:r>
            <a:r>
              <a:rPr lang="en-US" altLang="tr-TR" b="1" dirty="0" err="1" smtClean="0" bmk="">
                <a:solidFill>
                  <a:schemeClr val="tx1"/>
                </a:solidFill>
                <a:latin typeface="Comic Sans MS" pitchFamily="66" charset="0"/>
                <a:cs typeface="Arial" panose="020B0604020202020204" pitchFamily="34" charset="0"/>
              </a:rPr>
              <a:t>Reddi</a:t>
            </a:r>
            <a:r>
              <a:rPr lang="en-US" altLang="tr-TR" sz="5400" b="1" dirty="0" smtClean="0">
                <a:solidFill>
                  <a:schemeClr val="tx1"/>
                </a:solidFill>
                <a:latin typeface="Comic Sans MS" pitchFamily="66" charset="0"/>
                <a:cs typeface="Arial" panose="020B0604020202020204" pitchFamily="34" charset="0"/>
              </a:rPr>
              <a:t/>
            </a:r>
            <a:br>
              <a:rPr lang="en-US" altLang="tr-TR" sz="5400" b="1" dirty="0" smtClean="0">
                <a:solidFill>
                  <a:schemeClr val="tx1"/>
                </a:solidFill>
                <a:latin typeface="Comic Sans MS" pitchFamily="66" charset="0"/>
                <a:cs typeface="Arial" panose="020B0604020202020204" pitchFamily="34" charset="0"/>
              </a:rPr>
            </a:br>
            <a:endParaRPr lang="tr-TR" dirty="0">
              <a:latin typeface="Comic Sans MS" pitchFamily="66" charset="0"/>
            </a:endParaRPr>
          </a:p>
        </p:txBody>
      </p:sp>
      <p:graphicFrame>
        <p:nvGraphicFramePr>
          <p:cNvPr id="4" name="İçerik Yer Tutucusu 3"/>
          <p:cNvGraphicFramePr>
            <a:graphicFrameLocks noGrp="1"/>
          </p:cNvGraphicFramePr>
          <p:nvPr>
            <p:ph idx="1"/>
          </p:nvPr>
        </p:nvGraphicFramePr>
        <p:xfrm>
          <a:off x="884502" y="2356485"/>
          <a:ext cx="5130800" cy="3627120"/>
        </p:xfrm>
        <a:graphic>
          <a:graphicData uri="http://schemas.openxmlformats.org/drawingml/2006/table">
            <a:tbl>
              <a:tblPr>
                <a:tableStyleId>{5C22544A-7EE6-4342-B048-85BDC9FD1C3A}</a:tableStyleId>
              </a:tblPr>
              <a:tblGrid>
                <a:gridCol w="5130800">
                  <a:extLst>
                    <a:ext uri="{9D8B030D-6E8A-4147-A177-3AD203B41FA5}">
                      <a16:colId xmlns:a16="http://schemas.microsoft.com/office/drawing/2014/main" xmlns="" val="1304081810"/>
                    </a:ext>
                  </a:extLst>
                </a:gridCol>
              </a:tblGrid>
              <a:tr h="0">
                <a:tc>
                  <a:txBody>
                    <a:bodyPr/>
                    <a:lstStyle/>
                    <a:p>
                      <a:pPr algn="just">
                        <a:spcAft>
                          <a:spcPts val="0"/>
                        </a:spcAft>
                      </a:pPr>
                      <a:r>
                        <a:rPr lang="en-US" sz="1400" dirty="0">
                          <a:effectLst/>
                        </a:rPr>
                        <a:t>  </a:t>
                      </a:r>
                      <a:endParaRPr lang="tr-TR" sz="1400" dirty="0">
                        <a:effectLst/>
                      </a:endParaRPr>
                    </a:p>
                    <a:p>
                      <a:pPr algn="just">
                        <a:spcAft>
                          <a:spcPts val="0"/>
                        </a:spcAft>
                      </a:pPr>
                      <a:r>
                        <a:rPr lang="en-US" sz="1400" dirty="0">
                          <a:effectLst/>
                        </a:rPr>
                        <a:t>Dear </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We have received your order for shipment dated (</a:t>
                      </a:r>
                      <a:r>
                        <a:rPr lang="en-US" sz="1400" dirty="0" err="1">
                          <a:effectLst/>
                        </a:rPr>
                        <a:t>tarih</a:t>
                      </a:r>
                      <a:r>
                        <a:rPr lang="en-US" sz="1400" dirty="0">
                          <a:effectLst/>
                        </a:rPr>
                        <a:t>).    Unfortunately, we are not in a position to deliver your order    since our entire production is sold out for the next (....)     months.</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We much regret not being able to meet your order, but  will be in touch with you as soon as our stocks are available.     Should you will us to do so?</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Yours sincerely,</a:t>
                      </a:r>
                      <a:endParaRPr lang="tr-TR" sz="1400" dirty="0">
                        <a:effectLst/>
                      </a:endParaRPr>
                    </a:p>
                    <a:p>
                      <a:pPr algn="just">
                        <a:spcAft>
                          <a:spcPts val="0"/>
                        </a:spcAft>
                      </a:pPr>
                      <a:r>
                        <a:rPr lang="en-US" sz="1400" dirty="0">
                          <a:effectLst/>
                        </a:rPr>
                        <a:t>                                                                                 (</a:t>
                      </a:r>
                      <a:r>
                        <a:rPr lang="en-US" sz="1400" dirty="0" err="1">
                          <a:effectLst/>
                        </a:rPr>
                        <a:t>imza</a:t>
                      </a:r>
                      <a:r>
                        <a:rPr lang="en-US" sz="1400" dirty="0">
                          <a:effectLst/>
                        </a:rPr>
                        <a:t>)</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a:t>
                      </a:r>
                      <a:endParaRPr lang="tr-T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516027954"/>
                  </a:ext>
                </a:extLst>
              </a:tr>
            </a:tbl>
          </a:graphicData>
        </a:graphic>
      </p:graphicFrame>
      <p:graphicFrame>
        <p:nvGraphicFramePr>
          <p:cNvPr id="5" name="Tablo 4"/>
          <p:cNvGraphicFramePr>
            <a:graphicFrameLocks noGrp="1"/>
          </p:cNvGraphicFramePr>
          <p:nvPr/>
        </p:nvGraphicFramePr>
        <p:xfrm>
          <a:off x="6260836" y="2422525"/>
          <a:ext cx="5130800" cy="3639608"/>
        </p:xfrm>
        <a:graphic>
          <a:graphicData uri="http://schemas.openxmlformats.org/drawingml/2006/table">
            <a:tbl>
              <a:tblPr>
                <a:tableStyleId>{5C22544A-7EE6-4342-B048-85BDC9FD1C3A}</a:tableStyleId>
              </a:tblPr>
              <a:tblGrid>
                <a:gridCol w="5130800">
                  <a:extLst>
                    <a:ext uri="{9D8B030D-6E8A-4147-A177-3AD203B41FA5}">
                      <a16:colId xmlns:a16="http://schemas.microsoft.com/office/drawing/2014/main" xmlns="" val="3118666375"/>
                    </a:ext>
                  </a:extLst>
                </a:gridCol>
              </a:tblGrid>
              <a:tr h="3639608">
                <a:tc>
                  <a:txBody>
                    <a:bodyPr/>
                    <a:lstStyle/>
                    <a:p>
                      <a:pPr algn="just">
                        <a:spcAft>
                          <a:spcPts val="0"/>
                        </a:spcAft>
                      </a:pPr>
                      <a:r>
                        <a:rPr lang="en-US" sz="1400" dirty="0">
                          <a:effectLst/>
                        </a:rPr>
                        <a:t> </a:t>
                      </a:r>
                      <a:endParaRPr lang="tr-TR" sz="1400" dirty="0">
                        <a:effectLst/>
                      </a:endParaRPr>
                    </a:p>
                    <a:p>
                      <a:pPr algn="just">
                        <a:spcAft>
                          <a:spcPts val="0"/>
                        </a:spcAft>
                      </a:pPr>
                      <a:r>
                        <a:rPr lang="en-US" sz="1400" dirty="0" err="1">
                          <a:effectLst/>
                        </a:rPr>
                        <a:t>Sayın</a:t>
                      </a:r>
                      <a:r>
                        <a:rPr lang="en-US" sz="1400" dirty="0">
                          <a:effectLst/>
                        </a:rPr>
                        <a:t> </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a:t>
                      </a:r>
                      <a:r>
                        <a:rPr lang="en-US" sz="1400" dirty="0" err="1">
                          <a:effectLst/>
                        </a:rPr>
                        <a:t>Sevkiyat</a:t>
                      </a:r>
                      <a:r>
                        <a:rPr lang="en-US" sz="1400" dirty="0">
                          <a:effectLst/>
                        </a:rPr>
                        <a:t> </a:t>
                      </a:r>
                      <a:r>
                        <a:rPr lang="en-US" sz="1400" dirty="0" err="1">
                          <a:effectLst/>
                        </a:rPr>
                        <a:t>talebinizi</a:t>
                      </a:r>
                      <a:r>
                        <a:rPr lang="en-US" sz="1400" dirty="0">
                          <a:effectLst/>
                        </a:rPr>
                        <a:t> </a:t>
                      </a:r>
                      <a:r>
                        <a:rPr lang="en-US" sz="1400" dirty="0" err="1">
                          <a:effectLst/>
                        </a:rPr>
                        <a:t>içeren</a:t>
                      </a:r>
                      <a:r>
                        <a:rPr lang="en-US" sz="1400" dirty="0">
                          <a:effectLst/>
                        </a:rPr>
                        <a:t> (….) </a:t>
                      </a:r>
                      <a:r>
                        <a:rPr lang="en-US" sz="1400" dirty="0" err="1">
                          <a:effectLst/>
                        </a:rPr>
                        <a:t>tarihli</a:t>
                      </a:r>
                      <a:r>
                        <a:rPr lang="en-US" sz="1400" dirty="0">
                          <a:effectLst/>
                        </a:rPr>
                        <a:t> </a:t>
                      </a:r>
                      <a:r>
                        <a:rPr lang="en-US" sz="1400" dirty="0" err="1">
                          <a:effectLst/>
                        </a:rPr>
                        <a:t>siparişinizi</a:t>
                      </a:r>
                      <a:r>
                        <a:rPr lang="en-US" sz="1400" dirty="0">
                          <a:effectLst/>
                        </a:rPr>
                        <a:t> </a:t>
                      </a:r>
                      <a:r>
                        <a:rPr lang="en-US" sz="1400" dirty="0" err="1">
                          <a:effectLst/>
                        </a:rPr>
                        <a:t>aldık</a:t>
                      </a:r>
                      <a:r>
                        <a:rPr lang="en-US" sz="1400" dirty="0">
                          <a:effectLst/>
                        </a:rPr>
                        <a:t>.</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a:t>
                      </a:r>
                      <a:r>
                        <a:rPr lang="en-US" sz="1400" dirty="0" err="1">
                          <a:effectLst/>
                        </a:rPr>
                        <a:t>Maalesef</a:t>
                      </a:r>
                      <a:r>
                        <a:rPr lang="en-US" sz="1400" dirty="0">
                          <a:effectLst/>
                        </a:rPr>
                        <a:t>, </a:t>
                      </a:r>
                      <a:r>
                        <a:rPr lang="en-US" sz="1400" dirty="0" err="1">
                          <a:effectLst/>
                        </a:rPr>
                        <a:t>şu</a:t>
                      </a:r>
                      <a:r>
                        <a:rPr lang="en-US" sz="1400" dirty="0">
                          <a:effectLst/>
                        </a:rPr>
                        <a:t> </a:t>
                      </a:r>
                      <a:r>
                        <a:rPr lang="en-US" sz="1400" dirty="0" err="1">
                          <a:effectLst/>
                        </a:rPr>
                        <a:t>anda</a:t>
                      </a:r>
                      <a:r>
                        <a:rPr lang="en-US" sz="1400" dirty="0">
                          <a:effectLst/>
                        </a:rPr>
                        <a:t> </a:t>
                      </a:r>
                      <a:r>
                        <a:rPr lang="en-US" sz="1400" dirty="0" err="1">
                          <a:effectLst/>
                        </a:rPr>
                        <a:t>siparişinizi</a:t>
                      </a:r>
                      <a:r>
                        <a:rPr lang="en-US" sz="1400" dirty="0">
                          <a:effectLst/>
                        </a:rPr>
                        <a:t> </a:t>
                      </a:r>
                      <a:r>
                        <a:rPr lang="en-US" sz="1400" dirty="0" err="1">
                          <a:effectLst/>
                        </a:rPr>
                        <a:t>teslim</a:t>
                      </a:r>
                      <a:r>
                        <a:rPr lang="en-US" sz="1400" dirty="0">
                          <a:effectLst/>
                        </a:rPr>
                        <a:t> </a:t>
                      </a:r>
                      <a:r>
                        <a:rPr lang="en-US" sz="1400" dirty="0" err="1">
                          <a:effectLst/>
                        </a:rPr>
                        <a:t>edebilecek</a:t>
                      </a:r>
                      <a:r>
                        <a:rPr lang="en-US" sz="1400" dirty="0">
                          <a:effectLst/>
                        </a:rPr>
                        <a:t> </a:t>
                      </a:r>
                      <a:r>
                        <a:rPr lang="en-US" sz="1400" dirty="0" err="1">
                          <a:effectLst/>
                        </a:rPr>
                        <a:t>durumda</a:t>
                      </a:r>
                      <a:r>
                        <a:rPr lang="en-US" sz="1400" dirty="0">
                          <a:effectLst/>
                        </a:rPr>
                        <a:t>    </a:t>
                      </a:r>
                      <a:r>
                        <a:rPr lang="en-US" sz="1400" dirty="0" err="1">
                          <a:effectLst/>
                        </a:rPr>
                        <a:t>değiliz</a:t>
                      </a:r>
                      <a:r>
                        <a:rPr lang="en-US" sz="1400" dirty="0">
                          <a:effectLst/>
                        </a:rPr>
                        <a:t> </a:t>
                      </a:r>
                      <a:r>
                        <a:rPr lang="en-US" sz="1400" dirty="0" err="1">
                          <a:effectLst/>
                        </a:rPr>
                        <a:t>çünkü</a:t>
                      </a:r>
                      <a:r>
                        <a:rPr lang="en-US" sz="1400" dirty="0">
                          <a:effectLst/>
                        </a:rPr>
                        <a:t> </a:t>
                      </a:r>
                      <a:r>
                        <a:rPr lang="en-US" sz="1400" dirty="0" err="1">
                          <a:effectLst/>
                        </a:rPr>
                        <a:t>önümüzdeki</a:t>
                      </a:r>
                      <a:r>
                        <a:rPr lang="en-US" sz="1400" dirty="0">
                          <a:effectLst/>
                        </a:rPr>
                        <a:t> (......) ay </a:t>
                      </a:r>
                      <a:r>
                        <a:rPr lang="en-US" sz="1400" dirty="0" err="1">
                          <a:effectLst/>
                        </a:rPr>
                        <a:t>için</a:t>
                      </a:r>
                      <a:r>
                        <a:rPr lang="en-US" sz="1400" dirty="0">
                          <a:effectLst/>
                        </a:rPr>
                        <a:t> </a:t>
                      </a:r>
                      <a:r>
                        <a:rPr lang="en-US" sz="1400" dirty="0" err="1">
                          <a:effectLst/>
                        </a:rPr>
                        <a:t>üretimimizin</a:t>
                      </a:r>
                      <a:r>
                        <a:rPr lang="en-US" sz="1400" dirty="0">
                          <a:effectLst/>
                        </a:rPr>
                        <a:t> </a:t>
                      </a:r>
                      <a:r>
                        <a:rPr lang="en-US" sz="1400" dirty="0" err="1">
                          <a:effectLst/>
                        </a:rPr>
                        <a:t>tümü</a:t>
                      </a:r>
                      <a:r>
                        <a:rPr lang="en-US" sz="1400" dirty="0">
                          <a:effectLst/>
                        </a:rPr>
                        <a:t>  </a:t>
                      </a:r>
                      <a:r>
                        <a:rPr lang="en-US" sz="1400" dirty="0" err="1">
                          <a:effectLst/>
                        </a:rPr>
                        <a:t>satılmıştır</a:t>
                      </a:r>
                      <a:r>
                        <a:rPr lang="en-US" sz="1400" dirty="0">
                          <a:effectLst/>
                        </a:rPr>
                        <a:t>.</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a:t>
                      </a:r>
                      <a:r>
                        <a:rPr lang="en-US" sz="1400" dirty="0" err="1">
                          <a:effectLst/>
                        </a:rPr>
                        <a:t>Siparişinizi</a:t>
                      </a:r>
                      <a:r>
                        <a:rPr lang="en-US" sz="1400" dirty="0">
                          <a:effectLst/>
                        </a:rPr>
                        <a:t> </a:t>
                      </a:r>
                      <a:r>
                        <a:rPr lang="en-US" sz="1400" dirty="0" err="1">
                          <a:effectLst/>
                        </a:rPr>
                        <a:t>karşılayamamaktan</a:t>
                      </a:r>
                      <a:r>
                        <a:rPr lang="en-US" sz="1400" dirty="0">
                          <a:effectLst/>
                        </a:rPr>
                        <a:t> </a:t>
                      </a:r>
                      <a:r>
                        <a:rPr lang="en-US" sz="1400" dirty="0" err="1">
                          <a:effectLst/>
                        </a:rPr>
                        <a:t>ötürü</a:t>
                      </a:r>
                      <a:r>
                        <a:rPr lang="en-US" sz="1400" dirty="0">
                          <a:effectLst/>
                        </a:rPr>
                        <a:t> </a:t>
                      </a:r>
                      <a:r>
                        <a:rPr lang="en-US" sz="1400" dirty="0" err="1">
                          <a:effectLst/>
                        </a:rPr>
                        <a:t>üzgünüz</a:t>
                      </a:r>
                      <a:r>
                        <a:rPr lang="en-US" sz="1400" dirty="0">
                          <a:effectLst/>
                        </a:rPr>
                        <a:t> </a:t>
                      </a:r>
                      <a:r>
                        <a:rPr lang="en-US" sz="1400" dirty="0" err="1">
                          <a:effectLst/>
                        </a:rPr>
                        <a:t>ancak</a:t>
                      </a:r>
                      <a:r>
                        <a:rPr lang="en-US" sz="1400" dirty="0">
                          <a:effectLst/>
                        </a:rPr>
                        <a:t>, </a:t>
                      </a:r>
                      <a:r>
                        <a:rPr lang="en-US" sz="1400" dirty="0" err="1">
                          <a:effectLst/>
                        </a:rPr>
                        <a:t>stoklar</a:t>
                      </a:r>
                      <a:r>
                        <a:rPr lang="en-US" sz="1400" dirty="0">
                          <a:effectLst/>
                        </a:rPr>
                        <a:t> </a:t>
                      </a:r>
                      <a:r>
                        <a:rPr lang="en-US" sz="1400" dirty="0" err="1">
                          <a:effectLst/>
                        </a:rPr>
                        <a:t>müsait</a:t>
                      </a:r>
                      <a:r>
                        <a:rPr lang="en-US" sz="1400" dirty="0">
                          <a:effectLst/>
                        </a:rPr>
                        <a:t> </a:t>
                      </a:r>
                      <a:r>
                        <a:rPr lang="en-US" sz="1400" dirty="0" err="1">
                          <a:effectLst/>
                        </a:rPr>
                        <a:t>olduğunda</a:t>
                      </a:r>
                      <a:r>
                        <a:rPr lang="en-US" sz="1400" dirty="0">
                          <a:effectLst/>
                        </a:rPr>
                        <a:t> </a:t>
                      </a:r>
                      <a:r>
                        <a:rPr lang="en-US" sz="1400" dirty="0" err="1">
                          <a:effectLst/>
                        </a:rPr>
                        <a:t>sizinle</a:t>
                      </a:r>
                      <a:r>
                        <a:rPr lang="en-US" sz="1400" dirty="0">
                          <a:effectLst/>
                        </a:rPr>
                        <a:t> </a:t>
                      </a:r>
                      <a:r>
                        <a:rPr lang="en-US" sz="1400" dirty="0" err="1">
                          <a:effectLst/>
                        </a:rPr>
                        <a:t>temasa</a:t>
                      </a:r>
                      <a:r>
                        <a:rPr lang="en-US" sz="1400" dirty="0">
                          <a:effectLst/>
                        </a:rPr>
                        <a:t> </a:t>
                      </a:r>
                      <a:r>
                        <a:rPr lang="en-US" sz="1400" dirty="0" err="1">
                          <a:effectLst/>
                        </a:rPr>
                        <a:t>geçeceğiz</a:t>
                      </a:r>
                      <a:r>
                        <a:rPr lang="en-US" sz="1400" dirty="0">
                          <a:effectLst/>
                        </a:rPr>
                        <a:t>.        </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a:t>
                      </a:r>
                      <a:r>
                        <a:rPr lang="en-US" sz="1400" dirty="0" err="1">
                          <a:effectLst/>
                        </a:rPr>
                        <a:t>Saygılanmızla</a:t>
                      </a:r>
                      <a:r>
                        <a:rPr lang="en-US" sz="1400" dirty="0">
                          <a:effectLst/>
                        </a:rPr>
                        <a:t>,</a:t>
                      </a:r>
                      <a:endParaRPr lang="tr-TR" sz="1400" dirty="0">
                        <a:effectLst/>
                      </a:endParaRPr>
                    </a:p>
                    <a:p>
                      <a:pPr algn="just">
                        <a:spcAft>
                          <a:spcPts val="0"/>
                        </a:spcAft>
                      </a:pPr>
                      <a:r>
                        <a:rPr lang="en-US" sz="1400" dirty="0">
                          <a:effectLst/>
                        </a:rPr>
                        <a:t>                                                                                (</a:t>
                      </a:r>
                      <a:r>
                        <a:rPr lang="en-US" sz="1400" dirty="0" err="1">
                          <a:effectLst/>
                        </a:rPr>
                        <a:t>imza</a:t>
                      </a:r>
                      <a:r>
                        <a:rPr lang="en-US" sz="1400" dirty="0">
                          <a:effectLst/>
                        </a:rPr>
                        <a:t>)</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a:t>
                      </a:r>
                      <a:endParaRPr lang="tr-T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169420126"/>
                  </a:ext>
                </a:extLst>
              </a:tr>
            </a:tbl>
          </a:graphicData>
        </a:graphic>
      </p:graphicFrame>
    </p:spTree>
    <p:extLst>
      <p:ext uri="{BB962C8B-B14F-4D97-AF65-F5344CB8AC3E}">
        <p14:creationId xmlns:p14="http://schemas.microsoft.com/office/powerpoint/2010/main" val="3228414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en-US" altLang="tr-TR" b="1" dirty="0" err="1" smtClean="0">
                <a:solidFill>
                  <a:schemeClr val="tx1"/>
                </a:solidFill>
                <a:latin typeface="Comic Sans MS" pitchFamily="66" charset="0"/>
                <a:cs typeface="Arial" panose="020B0604020202020204" pitchFamily="34" charset="0"/>
              </a:rPr>
              <a:t>Üretimin</a:t>
            </a:r>
            <a:r>
              <a:rPr lang="en-US" altLang="tr-TR" b="1" dirty="0" smtClean="0">
                <a:solidFill>
                  <a:schemeClr val="tx1"/>
                </a:solidFill>
                <a:latin typeface="Comic Sans MS" pitchFamily="66" charset="0"/>
                <a:cs typeface="Arial" panose="020B0604020202020204" pitchFamily="34" charset="0"/>
              </a:rPr>
              <a:t> </a:t>
            </a:r>
            <a:r>
              <a:rPr lang="en-US" altLang="tr-TR" b="1" dirty="0" err="1" smtClean="0">
                <a:solidFill>
                  <a:schemeClr val="tx1"/>
                </a:solidFill>
                <a:latin typeface="Comic Sans MS" pitchFamily="66" charset="0"/>
                <a:cs typeface="Arial" panose="020B0604020202020204" pitchFamily="34" charset="0"/>
              </a:rPr>
              <a:t>başladığını</a:t>
            </a:r>
            <a:r>
              <a:rPr lang="en-US" altLang="tr-TR" b="1" dirty="0" smtClean="0">
                <a:solidFill>
                  <a:schemeClr val="tx1"/>
                </a:solidFill>
                <a:latin typeface="Comic Sans MS" pitchFamily="66" charset="0"/>
                <a:cs typeface="Arial" panose="020B0604020202020204" pitchFamily="34" charset="0"/>
              </a:rPr>
              <a:t> </a:t>
            </a:r>
            <a:r>
              <a:rPr lang="en-US" altLang="tr-TR" b="1" dirty="0" err="1" smtClean="0">
                <a:solidFill>
                  <a:schemeClr val="tx1"/>
                </a:solidFill>
                <a:latin typeface="Comic Sans MS" pitchFamily="66" charset="0"/>
                <a:cs typeface="Arial" panose="020B0604020202020204" pitchFamily="34" charset="0"/>
              </a:rPr>
              <a:t>bildirme</a:t>
            </a:r>
            <a:r>
              <a:rPr lang="en-US" altLang="tr-TR" sz="4800" b="1" dirty="0" smtClean="0">
                <a:solidFill>
                  <a:schemeClr val="tx1"/>
                </a:solidFill>
                <a:latin typeface="Arial" panose="020B0604020202020204" pitchFamily="34" charset="0"/>
                <a:cs typeface="Arial" panose="020B0604020202020204" pitchFamily="34" charset="0"/>
              </a:rPr>
              <a:t/>
            </a:r>
            <a:br>
              <a:rPr lang="en-US" altLang="tr-TR" sz="4800" b="1" dirty="0" smtClean="0">
                <a:solidFill>
                  <a:schemeClr val="tx1"/>
                </a:solidFill>
                <a:latin typeface="Arial" panose="020B0604020202020204" pitchFamily="34" charset="0"/>
                <a:cs typeface="Arial" panose="020B0604020202020204" pitchFamily="34" charset="0"/>
              </a:rPr>
            </a:br>
            <a:endParaRPr lang="tr-TR" dirty="0"/>
          </a:p>
        </p:txBody>
      </p:sp>
      <p:graphicFrame>
        <p:nvGraphicFramePr>
          <p:cNvPr id="4" name="İçerik Yer Tutucusu 3"/>
          <p:cNvGraphicFramePr>
            <a:graphicFrameLocks noGrp="1"/>
          </p:cNvGraphicFramePr>
          <p:nvPr>
            <p:ph idx="1"/>
          </p:nvPr>
        </p:nvGraphicFramePr>
        <p:xfrm>
          <a:off x="774436" y="2741717"/>
          <a:ext cx="5130800" cy="2987040"/>
        </p:xfrm>
        <a:graphic>
          <a:graphicData uri="http://schemas.openxmlformats.org/drawingml/2006/table">
            <a:tbl>
              <a:tblPr>
                <a:tableStyleId>{5C22544A-7EE6-4342-B048-85BDC9FD1C3A}</a:tableStyleId>
              </a:tblPr>
              <a:tblGrid>
                <a:gridCol w="5130800">
                  <a:extLst>
                    <a:ext uri="{9D8B030D-6E8A-4147-A177-3AD203B41FA5}">
                      <a16:colId xmlns:a16="http://schemas.microsoft.com/office/drawing/2014/main" xmlns="" val="2640805805"/>
                    </a:ext>
                  </a:extLst>
                </a:gridCol>
              </a:tblGrid>
              <a:tr h="2092749">
                <a:tc>
                  <a:txBody>
                    <a:bodyPr/>
                    <a:lstStyle/>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Dear Mr.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With reference to your order dated (</a:t>
                      </a:r>
                      <a:r>
                        <a:rPr lang="en-US" sz="1400" dirty="0" err="1">
                          <a:effectLst/>
                          <a:latin typeface="Comic Sans MS" pitchFamily="66" charset="0"/>
                        </a:rPr>
                        <a:t>tarih</a:t>
                      </a:r>
                      <a:r>
                        <a:rPr lang="en-US" sz="1400" dirty="0">
                          <a:effectLst/>
                          <a:latin typeface="Comic Sans MS" pitchFamily="66" charset="0"/>
                        </a:rPr>
                        <a:t>) for the shipment of (</a:t>
                      </a:r>
                      <a:r>
                        <a:rPr lang="en-US" sz="1400" dirty="0" err="1">
                          <a:effectLst/>
                          <a:latin typeface="Comic Sans MS" pitchFamily="66" charset="0"/>
                        </a:rPr>
                        <a:t>ürünün</a:t>
                      </a:r>
                      <a:r>
                        <a:rPr lang="en-US" sz="1400" dirty="0">
                          <a:effectLst/>
                          <a:latin typeface="Comic Sans MS" pitchFamily="66" charset="0"/>
                        </a:rPr>
                        <a:t> </a:t>
                      </a:r>
                      <a:r>
                        <a:rPr lang="en-US" sz="1400" dirty="0" err="1">
                          <a:effectLst/>
                          <a:latin typeface="Comic Sans MS" pitchFamily="66" charset="0"/>
                        </a:rPr>
                        <a:t>ismi</a:t>
                      </a:r>
                      <a:r>
                        <a:rPr lang="en-US" sz="1400" dirty="0">
                          <a:effectLst/>
                          <a:latin typeface="Comic Sans MS" pitchFamily="66" charset="0"/>
                        </a:rPr>
                        <a:t>) we wish to inform you that the goods you ordered are in production and will be ready for shipment by (</a:t>
                      </a:r>
                      <a:r>
                        <a:rPr lang="en-US" sz="1400" dirty="0" err="1">
                          <a:effectLst/>
                          <a:latin typeface="Comic Sans MS" pitchFamily="66" charset="0"/>
                        </a:rPr>
                        <a:t>tarih</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Yours sincerely,</a:t>
                      </a:r>
                      <a:endParaRPr lang="tr-TR" sz="1400" dirty="0">
                        <a:effectLst/>
                        <a:latin typeface="Comic Sans MS" pitchFamily="66" charset="0"/>
                      </a:endParaRPr>
                    </a:p>
                    <a:p>
                      <a:pPr algn="just">
                        <a:spcAft>
                          <a:spcPts val="0"/>
                        </a:spcAft>
                      </a:pPr>
                      <a:r>
                        <a:rPr lang="en-US" sz="1400" dirty="0">
                          <a:effectLst/>
                          <a:latin typeface="Comic Sans MS" pitchFamily="66" charset="0"/>
                        </a:rPr>
                        <a:t>                                                                                     (</a:t>
                      </a:r>
                      <a:r>
                        <a:rPr lang="en-US" sz="1400" dirty="0" err="1">
                          <a:effectLst/>
                          <a:latin typeface="Comic Sans MS" pitchFamily="66" charset="0"/>
                        </a:rPr>
                        <a:t>imza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a typeface="Times New Roman" panose="02020603050405020304" pitchFamily="18" charset="0"/>
                      </a:endParaRPr>
                    </a:p>
                  </a:txBody>
                  <a:tcPr marL="68580" marR="68580" marT="0" marB="0"/>
                </a:tc>
                <a:extLst>
                  <a:ext uri="{0D108BD9-81ED-4DB2-BD59-A6C34878D82A}">
                    <a16:rowId xmlns:a16="http://schemas.microsoft.com/office/drawing/2014/main" xmlns="" val="1013187574"/>
                  </a:ext>
                </a:extLst>
              </a:tr>
            </a:tbl>
          </a:graphicData>
        </a:graphic>
      </p:graphicFrame>
      <p:graphicFrame>
        <p:nvGraphicFramePr>
          <p:cNvPr id="5" name="Tablo 4"/>
          <p:cNvGraphicFramePr>
            <a:graphicFrameLocks noGrp="1"/>
          </p:cNvGraphicFramePr>
          <p:nvPr/>
        </p:nvGraphicFramePr>
        <p:xfrm>
          <a:off x="6116902" y="2760133"/>
          <a:ext cx="5130800" cy="2987040"/>
        </p:xfrm>
        <a:graphic>
          <a:graphicData uri="http://schemas.openxmlformats.org/drawingml/2006/table">
            <a:tbl>
              <a:tblPr>
                <a:tableStyleId>{5C22544A-7EE6-4342-B048-85BDC9FD1C3A}</a:tableStyleId>
              </a:tblPr>
              <a:tblGrid>
                <a:gridCol w="5130800">
                  <a:extLst>
                    <a:ext uri="{9D8B030D-6E8A-4147-A177-3AD203B41FA5}">
                      <a16:colId xmlns:a16="http://schemas.microsoft.com/office/drawing/2014/main" xmlns="" val="379466484"/>
                    </a:ext>
                  </a:extLst>
                </a:gridCol>
              </a:tblGrid>
              <a:tr h="2060999">
                <a:tc>
                  <a:txBody>
                    <a:bodyPr/>
                    <a:lstStyle/>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err="1">
                          <a:effectLst/>
                          <a:latin typeface="Comic Sans MS" pitchFamily="66" charset="0"/>
                        </a:rPr>
                        <a:t>Sayın</a:t>
                      </a: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 </a:t>
                      </a:r>
                      <a:r>
                        <a:rPr lang="en-US" sz="1400" dirty="0" err="1">
                          <a:effectLst/>
                          <a:latin typeface="Comic Sans MS" pitchFamily="66" charset="0"/>
                        </a:rPr>
                        <a:t>tarihli</a:t>
                      </a:r>
                      <a:r>
                        <a:rPr lang="en-US" sz="1400" dirty="0">
                          <a:effectLst/>
                          <a:latin typeface="Comic Sans MS" pitchFamily="66" charset="0"/>
                        </a:rPr>
                        <a:t> (</a:t>
                      </a:r>
                      <a:r>
                        <a:rPr lang="en-US" sz="1400" dirty="0" err="1">
                          <a:effectLst/>
                          <a:latin typeface="Comic Sans MS" pitchFamily="66" charset="0"/>
                        </a:rPr>
                        <a:t>ürün</a:t>
                      </a:r>
                      <a:r>
                        <a:rPr lang="en-US" sz="1400" dirty="0">
                          <a:effectLst/>
                          <a:latin typeface="Comic Sans MS" pitchFamily="66" charset="0"/>
                        </a:rPr>
                        <a:t> </a:t>
                      </a:r>
                      <a:r>
                        <a:rPr lang="en-US" sz="1400" dirty="0" err="1">
                          <a:effectLst/>
                          <a:latin typeface="Comic Sans MS" pitchFamily="66" charset="0"/>
                        </a:rPr>
                        <a:t>ismi</a:t>
                      </a:r>
                      <a:r>
                        <a:rPr lang="en-US" sz="1400" dirty="0">
                          <a:effectLst/>
                          <a:latin typeface="Comic Sans MS" pitchFamily="66" charset="0"/>
                        </a:rPr>
                        <a:t>) </a:t>
                      </a:r>
                      <a:r>
                        <a:rPr lang="en-US" sz="1400" dirty="0" err="1">
                          <a:effectLst/>
                          <a:latin typeface="Comic Sans MS" pitchFamily="66" charset="0"/>
                        </a:rPr>
                        <a:t>gönderilmesine</a:t>
                      </a:r>
                      <a:r>
                        <a:rPr lang="en-US" sz="1400" dirty="0">
                          <a:effectLst/>
                          <a:latin typeface="Comic Sans MS" pitchFamily="66" charset="0"/>
                        </a:rPr>
                        <a:t> </a:t>
                      </a:r>
                      <a:r>
                        <a:rPr lang="en-US" sz="1400" dirty="0" err="1">
                          <a:effectLst/>
                          <a:latin typeface="Comic Sans MS" pitchFamily="66" charset="0"/>
                        </a:rPr>
                        <a:t>ilişkin</a:t>
                      </a:r>
                      <a:r>
                        <a:rPr lang="en-US" sz="1400" dirty="0">
                          <a:effectLst/>
                          <a:latin typeface="Comic Sans MS" pitchFamily="66" charset="0"/>
                        </a:rPr>
                        <a:t> </a:t>
                      </a:r>
                      <a:r>
                        <a:rPr lang="en-US" sz="1400" dirty="0" err="1">
                          <a:effectLst/>
                          <a:latin typeface="Comic Sans MS" pitchFamily="66" charset="0"/>
                        </a:rPr>
                        <a:t>siparişlerinizle</a:t>
                      </a:r>
                      <a:r>
                        <a:rPr lang="en-US" sz="1400" dirty="0">
                          <a:effectLst/>
                          <a:latin typeface="Comic Sans MS" pitchFamily="66" charset="0"/>
                        </a:rPr>
                        <a:t> </a:t>
                      </a:r>
                      <a:r>
                        <a:rPr lang="en-US" sz="1400" dirty="0" err="1">
                          <a:effectLst/>
                          <a:latin typeface="Comic Sans MS" pitchFamily="66" charset="0"/>
                        </a:rPr>
                        <a:t>ilgili</a:t>
                      </a:r>
                      <a:r>
                        <a:rPr lang="en-US" sz="1400" dirty="0">
                          <a:effectLst/>
                          <a:latin typeface="Comic Sans MS" pitchFamily="66" charset="0"/>
                        </a:rPr>
                        <a:t> </a:t>
                      </a:r>
                      <a:r>
                        <a:rPr lang="en-US" sz="1400" dirty="0" err="1">
                          <a:effectLst/>
                          <a:latin typeface="Comic Sans MS" pitchFamily="66" charset="0"/>
                        </a:rPr>
                        <a:t>olarak</a:t>
                      </a:r>
                      <a:r>
                        <a:rPr lang="en-US" sz="1400" dirty="0">
                          <a:effectLst/>
                          <a:latin typeface="Comic Sans MS" pitchFamily="66" charset="0"/>
                        </a:rPr>
                        <a:t>, </a:t>
                      </a:r>
                      <a:r>
                        <a:rPr lang="en-US" sz="1400" dirty="0" err="1">
                          <a:effectLst/>
                          <a:latin typeface="Comic Sans MS" pitchFamily="66" charset="0"/>
                        </a:rPr>
                        <a:t>sipariş</a:t>
                      </a:r>
                      <a:r>
                        <a:rPr lang="en-US" sz="1400" dirty="0">
                          <a:effectLst/>
                          <a:latin typeface="Comic Sans MS" pitchFamily="66" charset="0"/>
                        </a:rPr>
                        <a:t> </a:t>
                      </a:r>
                      <a:r>
                        <a:rPr lang="en-US" sz="1400" dirty="0" err="1">
                          <a:effectLst/>
                          <a:latin typeface="Comic Sans MS" pitchFamily="66" charset="0"/>
                        </a:rPr>
                        <a:t>verdiğiniz</a:t>
                      </a:r>
                      <a:r>
                        <a:rPr lang="en-US" sz="1400" dirty="0">
                          <a:effectLst/>
                          <a:latin typeface="Comic Sans MS" pitchFamily="66" charset="0"/>
                        </a:rPr>
                        <a:t> </a:t>
                      </a:r>
                      <a:r>
                        <a:rPr lang="en-US" sz="1400" dirty="0" err="1">
                          <a:effectLst/>
                          <a:latin typeface="Comic Sans MS" pitchFamily="66" charset="0"/>
                        </a:rPr>
                        <a:t>malların</a:t>
                      </a:r>
                      <a:r>
                        <a:rPr lang="en-US" sz="1400" dirty="0">
                          <a:effectLst/>
                          <a:latin typeface="Comic Sans MS" pitchFamily="66" charset="0"/>
                        </a:rPr>
                        <a:t> </a:t>
                      </a:r>
                      <a:r>
                        <a:rPr lang="en-US" sz="1400" dirty="0" err="1">
                          <a:effectLst/>
                          <a:latin typeface="Comic Sans MS" pitchFamily="66" charset="0"/>
                        </a:rPr>
                        <a:t>şu</a:t>
                      </a:r>
                      <a:r>
                        <a:rPr lang="en-US" sz="1400" dirty="0">
                          <a:effectLst/>
                          <a:latin typeface="Comic Sans MS" pitchFamily="66" charset="0"/>
                        </a:rPr>
                        <a:t> </a:t>
                      </a:r>
                      <a:r>
                        <a:rPr lang="en-US" sz="1400" dirty="0" err="1">
                          <a:effectLst/>
                          <a:latin typeface="Comic Sans MS" pitchFamily="66" charset="0"/>
                        </a:rPr>
                        <a:t>anda</a:t>
                      </a:r>
                      <a:r>
                        <a:rPr lang="en-US" sz="1400" dirty="0">
                          <a:effectLst/>
                          <a:latin typeface="Comic Sans MS" pitchFamily="66" charset="0"/>
                        </a:rPr>
                        <a:t> </a:t>
                      </a:r>
                      <a:r>
                        <a:rPr lang="en-US" sz="1400" dirty="0" err="1">
                          <a:effectLst/>
                          <a:latin typeface="Comic Sans MS" pitchFamily="66" charset="0"/>
                        </a:rPr>
                        <a:t>üretilmekte</a:t>
                      </a:r>
                      <a:r>
                        <a:rPr lang="en-US" sz="1400" dirty="0">
                          <a:effectLst/>
                          <a:latin typeface="Comic Sans MS" pitchFamily="66" charset="0"/>
                        </a:rPr>
                        <a:t> </a:t>
                      </a:r>
                      <a:r>
                        <a:rPr lang="en-US" sz="1400" dirty="0" err="1">
                          <a:effectLst/>
                          <a:latin typeface="Comic Sans MS" pitchFamily="66" charset="0"/>
                        </a:rPr>
                        <a:t>olduklarını</a:t>
                      </a:r>
                      <a:r>
                        <a:rPr lang="en-US" sz="1400" dirty="0">
                          <a:effectLst/>
                          <a:latin typeface="Comic Sans MS" pitchFamily="66" charset="0"/>
                        </a:rPr>
                        <a:t> </a:t>
                      </a:r>
                      <a:r>
                        <a:rPr lang="en-US" sz="1400" dirty="0" err="1">
                          <a:effectLst/>
                          <a:latin typeface="Comic Sans MS" pitchFamily="66" charset="0"/>
                        </a:rPr>
                        <a:t>ve</a:t>
                      </a:r>
                      <a:r>
                        <a:rPr lang="en-US" sz="1400" dirty="0">
                          <a:effectLst/>
                          <a:latin typeface="Comic Sans MS" pitchFamily="66" charset="0"/>
                        </a:rPr>
                        <a:t> (.....) </a:t>
                      </a:r>
                      <a:r>
                        <a:rPr lang="en-US" sz="1400" dirty="0" err="1">
                          <a:effectLst/>
                          <a:latin typeface="Comic Sans MS" pitchFamily="66" charset="0"/>
                        </a:rPr>
                        <a:t>tarihine</a:t>
                      </a:r>
                      <a:r>
                        <a:rPr lang="en-US" sz="1400" dirty="0">
                          <a:effectLst/>
                          <a:latin typeface="Comic Sans MS" pitchFamily="66" charset="0"/>
                        </a:rPr>
                        <a:t> </a:t>
                      </a:r>
                      <a:r>
                        <a:rPr lang="en-US" sz="1400" dirty="0" err="1">
                          <a:effectLst/>
                          <a:latin typeface="Comic Sans MS" pitchFamily="66" charset="0"/>
                        </a:rPr>
                        <a:t>kadar</a:t>
                      </a:r>
                      <a:r>
                        <a:rPr lang="en-US" sz="1400" dirty="0">
                          <a:effectLst/>
                          <a:latin typeface="Comic Sans MS" pitchFamily="66" charset="0"/>
                        </a:rPr>
                        <a:t> </a:t>
                      </a:r>
                      <a:r>
                        <a:rPr lang="en-US" sz="1400" dirty="0" err="1">
                          <a:effectLst/>
                          <a:latin typeface="Comic Sans MS" pitchFamily="66" charset="0"/>
                        </a:rPr>
                        <a:t>gönderilmeye</a:t>
                      </a:r>
                      <a:r>
                        <a:rPr lang="en-US" sz="1400" dirty="0">
                          <a:effectLst/>
                          <a:latin typeface="Comic Sans MS" pitchFamily="66" charset="0"/>
                        </a:rPr>
                        <a:t> </a:t>
                      </a:r>
                      <a:r>
                        <a:rPr lang="en-US" sz="1400" dirty="0" err="1">
                          <a:effectLst/>
                          <a:latin typeface="Comic Sans MS" pitchFamily="66" charset="0"/>
                        </a:rPr>
                        <a:t>hazır</a:t>
                      </a:r>
                      <a:r>
                        <a:rPr lang="en-US" sz="1400" dirty="0">
                          <a:effectLst/>
                          <a:latin typeface="Comic Sans MS" pitchFamily="66" charset="0"/>
                        </a:rPr>
                        <a:t> </a:t>
                      </a:r>
                      <a:r>
                        <a:rPr lang="en-US" sz="1400" dirty="0" err="1">
                          <a:effectLst/>
                          <a:latin typeface="Comic Sans MS" pitchFamily="66" charset="0"/>
                        </a:rPr>
                        <a:t>olacaklarını</a:t>
                      </a:r>
                      <a:r>
                        <a:rPr lang="en-US" sz="1400" dirty="0">
                          <a:effectLst/>
                          <a:latin typeface="Comic Sans MS" pitchFamily="66" charset="0"/>
                        </a:rPr>
                        <a:t> size </a:t>
                      </a:r>
                      <a:r>
                        <a:rPr lang="en-US" sz="1400" dirty="0" err="1">
                          <a:effectLst/>
                          <a:latin typeface="Comic Sans MS" pitchFamily="66" charset="0"/>
                        </a:rPr>
                        <a:t>bildirmek</a:t>
                      </a:r>
                      <a:r>
                        <a:rPr lang="en-US" sz="1400" dirty="0">
                          <a:effectLst/>
                          <a:latin typeface="Comic Sans MS" pitchFamily="66" charset="0"/>
                        </a:rPr>
                        <a:t> </a:t>
                      </a:r>
                      <a:r>
                        <a:rPr lang="en-US" sz="1400" dirty="0" err="1">
                          <a:effectLst/>
                          <a:latin typeface="Comic Sans MS" pitchFamily="66" charset="0"/>
                        </a:rPr>
                        <a:t>isteriz</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r>
                        <a:rPr lang="en-US" sz="1400" dirty="0" err="1">
                          <a:effectLst/>
                          <a:latin typeface="Comic Sans MS" pitchFamily="66" charset="0"/>
                        </a:rPr>
                        <a:t>Saygılarımızla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r>
                        <a:rPr lang="en-US" sz="1400" dirty="0" err="1">
                          <a:effectLst/>
                          <a:latin typeface="Comic Sans MS" pitchFamily="66" charset="0"/>
                        </a:rPr>
                        <a:t>imza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a typeface="Times New Roman" panose="02020603050405020304" pitchFamily="18" charset="0"/>
                      </a:endParaRPr>
                    </a:p>
                  </a:txBody>
                  <a:tcPr marL="68580" marR="68580" marT="0" marB="0"/>
                </a:tc>
                <a:extLst>
                  <a:ext uri="{0D108BD9-81ED-4DB2-BD59-A6C34878D82A}">
                    <a16:rowId xmlns:a16="http://schemas.microsoft.com/office/drawing/2014/main" xmlns="" val="3137859754"/>
                  </a:ext>
                </a:extLst>
              </a:tr>
            </a:tbl>
          </a:graphicData>
        </a:graphic>
      </p:graphicFrame>
    </p:spTree>
    <p:extLst>
      <p:ext uri="{BB962C8B-B14F-4D97-AF65-F5344CB8AC3E}">
        <p14:creationId xmlns:p14="http://schemas.microsoft.com/office/powerpoint/2010/main" val="3905023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en-US" altLang="tr-TR" b="1" dirty="0" err="1" smtClean="0">
                <a:solidFill>
                  <a:schemeClr val="tx1"/>
                </a:solidFill>
                <a:latin typeface="Comic Sans MS" pitchFamily="66" charset="0"/>
                <a:cs typeface="Arial" panose="020B0604020202020204" pitchFamily="34" charset="0"/>
              </a:rPr>
              <a:t>Sevkiyatın</a:t>
            </a:r>
            <a:r>
              <a:rPr lang="en-US" altLang="tr-TR" b="1" dirty="0" smtClean="0">
                <a:solidFill>
                  <a:schemeClr val="tx1"/>
                </a:solidFill>
                <a:latin typeface="Comic Sans MS" pitchFamily="66" charset="0"/>
                <a:cs typeface="Arial" panose="020B0604020202020204" pitchFamily="34" charset="0"/>
              </a:rPr>
              <a:t> </a:t>
            </a:r>
            <a:r>
              <a:rPr lang="en-US" altLang="tr-TR" b="1" dirty="0" err="1" smtClean="0">
                <a:solidFill>
                  <a:schemeClr val="tx1"/>
                </a:solidFill>
                <a:latin typeface="Comic Sans MS" pitchFamily="66" charset="0"/>
                <a:cs typeface="Arial" panose="020B0604020202020204" pitchFamily="34" charset="0"/>
              </a:rPr>
              <a:t>bildirilmesi</a:t>
            </a:r>
            <a:r>
              <a:rPr lang="en-US" altLang="tr-TR" sz="4800" b="1" dirty="0" smtClean="0">
                <a:solidFill>
                  <a:schemeClr val="tx1"/>
                </a:solidFill>
                <a:latin typeface="Comic Sans MS" pitchFamily="66" charset="0"/>
                <a:cs typeface="Arial" panose="020B0604020202020204" pitchFamily="34" charset="0"/>
              </a:rPr>
              <a:t/>
            </a:r>
            <a:br>
              <a:rPr lang="en-US" altLang="tr-TR" sz="4800" b="1" dirty="0" smtClean="0">
                <a:solidFill>
                  <a:schemeClr val="tx1"/>
                </a:solidFill>
                <a:latin typeface="Comic Sans MS" pitchFamily="66" charset="0"/>
                <a:cs typeface="Arial" panose="020B0604020202020204" pitchFamily="34" charset="0"/>
              </a:rPr>
            </a:br>
            <a:endParaRPr lang="tr-TR" dirty="0">
              <a:latin typeface="Comic Sans MS" pitchFamily="66" charset="0"/>
            </a:endParaRPr>
          </a:p>
        </p:txBody>
      </p:sp>
      <p:graphicFrame>
        <p:nvGraphicFramePr>
          <p:cNvPr id="4" name="İçerik Yer Tutucusu 3"/>
          <p:cNvGraphicFramePr>
            <a:graphicFrameLocks noGrp="1"/>
          </p:cNvGraphicFramePr>
          <p:nvPr>
            <p:ph idx="1"/>
          </p:nvPr>
        </p:nvGraphicFramePr>
        <p:xfrm>
          <a:off x="647595" y="2465705"/>
          <a:ext cx="5130800" cy="3840480"/>
        </p:xfrm>
        <a:graphic>
          <a:graphicData uri="http://schemas.openxmlformats.org/drawingml/2006/table">
            <a:tbl>
              <a:tblPr>
                <a:tableStyleId>{5C22544A-7EE6-4342-B048-85BDC9FD1C3A}</a:tableStyleId>
              </a:tblPr>
              <a:tblGrid>
                <a:gridCol w="5130800">
                  <a:extLst>
                    <a:ext uri="{9D8B030D-6E8A-4147-A177-3AD203B41FA5}">
                      <a16:colId xmlns:a16="http://schemas.microsoft.com/office/drawing/2014/main" xmlns="" val="2455998587"/>
                    </a:ext>
                  </a:extLst>
                </a:gridCol>
              </a:tblGrid>
              <a:tr h="0">
                <a:tc>
                  <a:txBody>
                    <a:bodyPr/>
                    <a:lstStyle/>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Dear Mr.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We wish </a:t>
                      </a:r>
                      <a:r>
                        <a:rPr lang="en-US" sz="1400" dirty="0" err="1">
                          <a:effectLst/>
                          <a:latin typeface="Comic Sans MS" pitchFamily="66" charset="0"/>
                        </a:rPr>
                        <a:t>yo</a:t>
                      </a:r>
                      <a:r>
                        <a:rPr lang="en-US" sz="1400" dirty="0">
                          <a:effectLst/>
                          <a:latin typeface="Comic Sans MS" pitchFamily="66" charset="0"/>
                        </a:rPr>
                        <a:t> inform you that your order No .. dated ......   was shipped today.</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The goods were shipped by truck through (</a:t>
                      </a:r>
                      <a:r>
                        <a:rPr lang="en-US" sz="1400" dirty="0" err="1">
                          <a:effectLst/>
                          <a:latin typeface="Comic Sans MS" pitchFamily="66" charset="0"/>
                        </a:rPr>
                        <a:t>şirket</a:t>
                      </a:r>
                      <a:r>
                        <a:rPr lang="en-US" sz="1400" dirty="0">
                          <a:effectLst/>
                          <a:latin typeface="Comic Sans MS" pitchFamily="66" charset="0"/>
                        </a:rPr>
                        <a:t> </a:t>
                      </a:r>
                      <a:r>
                        <a:rPr lang="en-US" sz="1400" dirty="0" err="1">
                          <a:effectLst/>
                          <a:latin typeface="Comic Sans MS" pitchFamily="66" charset="0"/>
                        </a:rPr>
                        <a:t>ismi</a:t>
                      </a:r>
                      <a:r>
                        <a:rPr lang="en-US" sz="1400" dirty="0">
                          <a:effectLst/>
                          <a:latin typeface="Comic Sans MS" pitchFamily="66" charset="0"/>
                        </a:rPr>
                        <a:t>)  fob (</a:t>
                      </a:r>
                      <a:r>
                        <a:rPr lang="en-US" sz="1400" dirty="0" err="1">
                          <a:effectLst/>
                          <a:latin typeface="Comic Sans MS" pitchFamily="66" charset="0"/>
                        </a:rPr>
                        <a:t>fiyat</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We hope you will find this shipment satisfactory and we look forward to receiving your additional orders.</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Yours sincerely,</a:t>
                      </a:r>
                      <a:endParaRPr lang="tr-TR" sz="1400" dirty="0">
                        <a:effectLst/>
                        <a:latin typeface="Comic Sans MS" pitchFamily="66" charset="0"/>
                      </a:endParaRPr>
                    </a:p>
                    <a:p>
                      <a:pPr algn="just">
                        <a:spcAft>
                          <a:spcPts val="0"/>
                        </a:spcAft>
                      </a:pPr>
                      <a:r>
                        <a:rPr lang="en-US" sz="1400" dirty="0">
                          <a:effectLst/>
                          <a:latin typeface="Comic Sans MS" pitchFamily="66" charset="0"/>
                        </a:rPr>
                        <a:t>                                                                                     (</a:t>
                      </a:r>
                      <a:r>
                        <a:rPr lang="en-US" sz="1400" dirty="0" err="1">
                          <a:effectLst/>
                          <a:latin typeface="Comic Sans MS" pitchFamily="66" charset="0"/>
                        </a:rPr>
                        <a:t>imza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a typeface="Times New Roman" panose="02020603050405020304" pitchFamily="18" charset="0"/>
                      </a:endParaRPr>
                    </a:p>
                  </a:txBody>
                  <a:tcPr marL="68580" marR="68580" marT="0" marB="0"/>
                </a:tc>
                <a:extLst>
                  <a:ext uri="{0D108BD9-81ED-4DB2-BD59-A6C34878D82A}">
                    <a16:rowId xmlns:a16="http://schemas.microsoft.com/office/drawing/2014/main" xmlns="" val="3209685487"/>
                  </a:ext>
                </a:extLst>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3150506159"/>
              </p:ext>
            </p:extLst>
          </p:nvPr>
        </p:nvGraphicFramePr>
        <p:xfrm>
          <a:off x="5948379" y="2538454"/>
          <a:ext cx="5130800" cy="3627120"/>
        </p:xfrm>
        <a:graphic>
          <a:graphicData uri="http://schemas.openxmlformats.org/drawingml/2006/table">
            <a:tbl>
              <a:tblPr>
                <a:tableStyleId>{5C22544A-7EE6-4342-B048-85BDC9FD1C3A}</a:tableStyleId>
              </a:tblPr>
              <a:tblGrid>
                <a:gridCol w="5130800">
                  <a:extLst>
                    <a:ext uri="{9D8B030D-6E8A-4147-A177-3AD203B41FA5}">
                      <a16:colId xmlns:a16="http://schemas.microsoft.com/office/drawing/2014/main" xmlns="" val="1960606153"/>
                    </a:ext>
                  </a:extLst>
                </a:gridCol>
              </a:tblGrid>
              <a:tr h="0">
                <a:tc>
                  <a:txBody>
                    <a:bodyPr/>
                    <a:lstStyle/>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err="1">
                          <a:effectLst/>
                          <a:latin typeface="Comic Sans MS" pitchFamily="66" charset="0"/>
                        </a:rPr>
                        <a:t>Sayın</a:t>
                      </a: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 </a:t>
                      </a:r>
                      <a:r>
                        <a:rPr lang="en-US" sz="1400" dirty="0" err="1">
                          <a:effectLst/>
                          <a:latin typeface="Comic Sans MS" pitchFamily="66" charset="0"/>
                        </a:rPr>
                        <a:t>tarihinde</a:t>
                      </a:r>
                      <a:r>
                        <a:rPr lang="en-US" sz="1400" dirty="0">
                          <a:effectLst/>
                          <a:latin typeface="Comic Sans MS" pitchFamily="66" charset="0"/>
                        </a:rPr>
                        <a:t> (no) </a:t>
                      </a:r>
                      <a:r>
                        <a:rPr lang="en-US" sz="1400" dirty="0" err="1">
                          <a:effectLst/>
                          <a:latin typeface="Comic Sans MS" pitchFamily="66" charset="0"/>
                        </a:rPr>
                        <a:t>ile</a:t>
                      </a:r>
                      <a:r>
                        <a:rPr lang="en-US" sz="1400" dirty="0">
                          <a:effectLst/>
                          <a:latin typeface="Comic Sans MS" pitchFamily="66" charset="0"/>
                        </a:rPr>
                        <a:t> </a:t>
                      </a:r>
                      <a:r>
                        <a:rPr lang="en-US" sz="1400" dirty="0" err="1">
                          <a:effectLst/>
                          <a:latin typeface="Comic Sans MS" pitchFamily="66" charset="0"/>
                        </a:rPr>
                        <a:t>sipariş</a:t>
                      </a:r>
                      <a:r>
                        <a:rPr lang="en-US" sz="1400" dirty="0">
                          <a:effectLst/>
                          <a:latin typeface="Comic Sans MS" pitchFamily="66" charset="0"/>
                        </a:rPr>
                        <a:t> </a:t>
                      </a:r>
                      <a:r>
                        <a:rPr lang="en-US" sz="1400" dirty="0" err="1">
                          <a:effectLst/>
                          <a:latin typeface="Comic Sans MS" pitchFamily="66" charset="0"/>
                        </a:rPr>
                        <a:t>edilen</a:t>
                      </a:r>
                      <a:r>
                        <a:rPr lang="en-US" sz="1400" dirty="0">
                          <a:effectLst/>
                          <a:latin typeface="Comic Sans MS" pitchFamily="66" charset="0"/>
                        </a:rPr>
                        <a:t> </a:t>
                      </a:r>
                      <a:r>
                        <a:rPr lang="en-US" sz="1400" dirty="0" err="1">
                          <a:effectLst/>
                          <a:latin typeface="Comic Sans MS" pitchFamily="66" charset="0"/>
                        </a:rPr>
                        <a:t>mallar</a:t>
                      </a:r>
                      <a:r>
                        <a:rPr lang="en-US" sz="1400" dirty="0">
                          <a:effectLst/>
                          <a:latin typeface="Comic Sans MS" pitchFamily="66" charset="0"/>
                        </a:rPr>
                        <a:t> </a:t>
                      </a:r>
                      <a:r>
                        <a:rPr lang="en-US" sz="1400" dirty="0" err="1">
                          <a:effectLst/>
                          <a:latin typeface="Comic Sans MS" pitchFamily="66" charset="0"/>
                        </a:rPr>
                        <a:t>bugün</a:t>
                      </a:r>
                      <a:r>
                        <a:rPr lang="en-US" sz="1400" dirty="0">
                          <a:effectLst/>
                          <a:latin typeface="Comic Sans MS" pitchFamily="66" charset="0"/>
                        </a:rPr>
                        <a:t> </a:t>
                      </a:r>
                      <a:r>
                        <a:rPr lang="en-US" sz="1400" dirty="0" err="1">
                          <a:effectLst/>
                          <a:latin typeface="Comic Sans MS" pitchFamily="66" charset="0"/>
                        </a:rPr>
                        <a:t>sevkedilmiştir</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kern="0" dirty="0">
                          <a:effectLst/>
                          <a:latin typeface="Comic Sans MS" pitchFamily="66" charset="0"/>
                        </a:rPr>
                        <a:t>          </a:t>
                      </a:r>
                      <a:r>
                        <a:rPr lang="en-US" sz="1400" kern="0" dirty="0" err="1">
                          <a:effectLst/>
                          <a:latin typeface="Comic Sans MS" pitchFamily="66" charset="0"/>
                        </a:rPr>
                        <a:t>Mallar</a:t>
                      </a:r>
                      <a:r>
                        <a:rPr lang="en-US" sz="1400" kern="0" dirty="0">
                          <a:effectLst/>
                          <a:latin typeface="Comic Sans MS" pitchFamily="66" charset="0"/>
                        </a:rPr>
                        <a:t> (</a:t>
                      </a:r>
                      <a:r>
                        <a:rPr lang="en-US" sz="1400" kern="0" dirty="0" err="1">
                          <a:effectLst/>
                          <a:latin typeface="Comic Sans MS" pitchFamily="66" charset="0"/>
                        </a:rPr>
                        <a:t>şirket</a:t>
                      </a:r>
                      <a:r>
                        <a:rPr lang="en-US" sz="1400" kern="0" dirty="0">
                          <a:effectLst/>
                          <a:latin typeface="Comic Sans MS" pitchFamily="66" charset="0"/>
                        </a:rPr>
                        <a:t> </a:t>
                      </a:r>
                      <a:r>
                        <a:rPr lang="en-US" sz="1400" kern="0" dirty="0" err="1">
                          <a:effectLst/>
                          <a:latin typeface="Comic Sans MS" pitchFamily="66" charset="0"/>
                        </a:rPr>
                        <a:t>ismi</a:t>
                      </a:r>
                      <a:r>
                        <a:rPr lang="en-US" sz="1400" kern="0" dirty="0">
                          <a:effectLst/>
                          <a:latin typeface="Comic Sans MS" pitchFamily="66" charset="0"/>
                        </a:rPr>
                        <a:t>) </a:t>
                      </a:r>
                      <a:r>
                        <a:rPr lang="en-US" sz="1400" kern="0" dirty="0" err="1">
                          <a:effectLst/>
                          <a:latin typeface="Comic Sans MS" pitchFamily="66" charset="0"/>
                        </a:rPr>
                        <a:t>aracılığıyla</a:t>
                      </a:r>
                      <a:r>
                        <a:rPr lang="en-US" sz="1400" kern="0" dirty="0">
                          <a:effectLst/>
                          <a:latin typeface="Comic Sans MS" pitchFamily="66" charset="0"/>
                        </a:rPr>
                        <a:t>, </a:t>
                      </a:r>
                      <a:r>
                        <a:rPr lang="en-US" sz="1400" kern="0" dirty="0" err="1">
                          <a:effectLst/>
                          <a:latin typeface="Comic Sans MS" pitchFamily="66" charset="0"/>
                        </a:rPr>
                        <a:t>TIR’la</a:t>
                      </a:r>
                      <a:r>
                        <a:rPr lang="en-US" sz="1400" kern="0" dirty="0">
                          <a:effectLst/>
                          <a:latin typeface="Comic Sans MS" pitchFamily="66" charset="0"/>
                        </a:rPr>
                        <a:t> (</a:t>
                      </a:r>
                      <a:r>
                        <a:rPr lang="en-US" sz="1400" kern="0" dirty="0" err="1">
                          <a:effectLst/>
                          <a:latin typeface="Comic Sans MS" pitchFamily="66" charset="0"/>
                        </a:rPr>
                        <a:t>fiyat</a:t>
                      </a:r>
                      <a:r>
                        <a:rPr lang="en-US" sz="1400" kern="0" dirty="0">
                          <a:effectLst/>
                          <a:latin typeface="Comic Sans MS" pitchFamily="66" charset="0"/>
                        </a:rPr>
                        <a:t>)’a fob </a:t>
                      </a:r>
                      <a:r>
                        <a:rPr lang="en-US" sz="1400" kern="0" dirty="0" err="1">
                          <a:effectLst/>
                          <a:latin typeface="Comic Sans MS" pitchFamily="66" charset="0"/>
                        </a:rPr>
                        <a:t>olarak</a:t>
                      </a:r>
                      <a:r>
                        <a:rPr lang="en-US" sz="1400" kern="0" dirty="0">
                          <a:effectLst/>
                          <a:latin typeface="Comic Sans MS" pitchFamily="66" charset="0"/>
                        </a:rPr>
                        <a:t> </a:t>
                      </a:r>
                      <a:r>
                        <a:rPr lang="en-US" sz="1400" kern="0" dirty="0" err="1">
                          <a:effectLst/>
                          <a:latin typeface="Comic Sans MS" pitchFamily="66" charset="0"/>
                        </a:rPr>
                        <a:t>sevkedilmiştir</a:t>
                      </a:r>
                      <a:r>
                        <a:rPr lang="en-US" sz="1400" kern="0" dirty="0">
                          <a:effectLst/>
                          <a:latin typeface="Comic Sans MS" pitchFamily="66" charset="0"/>
                        </a:rPr>
                        <a:t>.</a:t>
                      </a:r>
                      <a:endParaRPr lang="tr-TR" sz="1400" kern="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Bu </a:t>
                      </a:r>
                      <a:r>
                        <a:rPr lang="en-US" sz="1400" dirty="0" err="1">
                          <a:effectLst/>
                          <a:latin typeface="Comic Sans MS" pitchFamily="66" charset="0"/>
                        </a:rPr>
                        <a:t>sevkiyattan</a:t>
                      </a:r>
                      <a:r>
                        <a:rPr lang="en-US" sz="1400" dirty="0">
                          <a:effectLst/>
                          <a:latin typeface="Comic Sans MS" pitchFamily="66" charset="0"/>
                        </a:rPr>
                        <a:t> </a:t>
                      </a:r>
                      <a:r>
                        <a:rPr lang="en-US" sz="1400" dirty="0" err="1">
                          <a:effectLst/>
                          <a:latin typeface="Comic Sans MS" pitchFamily="66" charset="0"/>
                        </a:rPr>
                        <a:t>memnun</a:t>
                      </a:r>
                      <a:r>
                        <a:rPr lang="en-US" sz="1400" dirty="0">
                          <a:effectLst/>
                          <a:latin typeface="Comic Sans MS" pitchFamily="66" charset="0"/>
                        </a:rPr>
                        <a:t> </a:t>
                      </a:r>
                      <a:r>
                        <a:rPr lang="en-US" sz="1400" dirty="0" err="1">
                          <a:effectLst/>
                          <a:latin typeface="Comic Sans MS" pitchFamily="66" charset="0"/>
                        </a:rPr>
                        <a:t>kalacağınızı</a:t>
                      </a:r>
                      <a:r>
                        <a:rPr lang="en-US" sz="1400" dirty="0">
                          <a:effectLst/>
                          <a:latin typeface="Comic Sans MS" pitchFamily="66" charset="0"/>
                        </a:rPr>
                        <a:t> </a:t>
                      </a:r>
                      <a:r>
                        <a:rPr lang="en-US" sz="1400" dirty="0" err="1">
                          <a:effectLst/>
                          <a:latin typeface="Comic Sans MS" pitchFamily="66" charset="0"/>
                        </a:rPr>
                        <a:t>umar</a:t>
                      </a:r>
                      <a:r>
                        <a:rPr lang="en-US" sz="1400" dirty="0">
                          <a:effectLst/>
                          <a:latin typeface="Comic Sans MS" pitchFamily="66" charset="0"/>
                        </a:rPr>
                        <a:t>, </a:t>
                      </a:r>
                      <a:r>
                        <a:rPr lang="en-US" sz="1400" dirty="0" err="1">
                          <a:effectLst/>
                          <a:latin typeface="Comic Sans MS" pitchFamily="66" charset="0"/>
                        </a:rPr>
                        <a:t>başka</a:t>
                      </a:r>
                      <a:r>
                        <a:rPr lang="en-US" sz="1400" dirty="0">
                          <a:effectLst/>
                          <a:latin typeface="Comic Sans MS" pitchFamily="66" charset="0"/>
                        </a:rPr>
                        <a:t>  </a:t>
                      </a:r>
                      <a:r>
                        <a:rPr lang="en-US" sz="1400" dirty="0" err="1">
                          <a:effectLst/>
                          <a:latin typeface="Comic Sans MS" pitchFamily="66" charset="0"/>
                        </a:rPr>
                        <a:t>siparişlerinizi</a:t>
                      </a:r>
                      <a:r>
                        <a:rPr lang="en-US" sz="1400" dirty="0">
                          <a:effectLst/>
                          <a:latin typeface="Comic Sans MS" pitchFamily="66" charset="0"/>
                        </a:rPr>
                        <a:t> de </a:t>
                      </a:r>
                      <a:r>
                        <a:rPr lang="en-US" sz="1400" dirty="0" err="1">
                          <a:effectLst/>
                          <a:latin typeface="Comic Sans MS" pitchFamily="66" charset="0"/>
                        </a:rPr>
                        <a:t>bekleriz</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r>
                        <a:rPr lang="en-US" sz="1400" dirty="0" err="1">
                          <a:effectLst/>
                          <a:latin typeface="Comic Sans MS" pitchFamily="66" charset="0"/>
                        </a:rPr>
                        <a:t>Saygılarımızla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r>
                        <a:rPr lang="en-US" sz="1400" dirty="0" err="1">
                          <a:effectLst/>
                          <a:latin typeface="Comic Sans MS" pitchFamily="66" charset="0"/>
                        </a:rPr>
                        <a:t>imza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a typeface="Times New Roman" panose="02020603050405020304" pitchFamily="18" charset="0"/>
                      </a:endParaRPr>
                    </a:p>
                  </a:txBody>
                  <a:tcPr marL="68580" marR="68580" marT="0" marB="0"/>
                </a:tc>
                <a:extLst>
                  <a:ext uri="{0D108BD9-81ED-4DB2-BD59-A6C34878D82A}">
                    <a16:rowId xmlns:a16="http://schemas.microsoft.com/office/drawing/2014/main" xmlns="" val="1783450462"/>
                  </a:ext>
                </a:extLst>
              </a:tr>
            </a:tbl>
          </a:graphicData>
        </a:graphic>
      </p:graphicFrame>
    </p:spTree>
    <p:extLst>
      <p:ext uri="{BB962C8B-B14F-4D97-AF65-F5344CB8AC3E}">
        <p14:creationId xmlns:p14="http://schemas.microsoft.com/office/powerpoint/2010/main" val="2886224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lvl="0"/>
            <a:r>
              <a:rPr lang="en-US" altLang="tr-TR" b="1" dirty="0" err="1" smtClean="0">
                <a:solidFill>
                  <a:schemeClr val="tx1"/>
                </a:solidFill>
                <a:latin typeface="Comic Sans MS" pitchFamily="66" charset="0"/>
                <a:cs typeface="Arial" panose="020B0604020202020204" pitchFamily="34" charset="0"/>
              </a:rPr>
              <a:t>Ödemenin</a:t>
            </a:r>
            <a:r>
              <a:rPr lang="en-US" altLang="tr-TR" b="1" dirty="0" smtClean="0">
                <a:solidFill>
                  <a:schemeClr val="tx1"/>
                </a:solidFill>
                <a:latin typeface="Comic Sans MS" pitchFamily="66" charset="0"/>
                <a:cs typeface="Arial" panose="020B0604020202020204" pitchFamily="34" charset="0"/>
              </a:rPr>
              <a:t> </a:t>
            </a:r>
            <a:r>
              <a:rPr lang="en-US" altLang="tr-TR" b="1" dirty="0" err="1" smtClean="0">
                <a:solidFill>
                  <a:schemeClr val="tx1"/>
                </a:solidFill>
                <a:latin typeface="Comic Sans MS" pitchFamily="66" charset="0"/>
                <a:cs typeface="Arial" panose="020B0604020202020204" pitchFamily="34" charset="0"/>
              </a:rPr>
              <a:t>gecikmesi</a:t>
            </a:r>
            <a:r>
              <a:rPr lang="en-US" altLang="tr-TR" b="1" dirty="0" smtClean="0">
                <a:solidFill>
                  <a:schemeClr val="tx1"/>
                </a:solidFill>
                <a:latin typeface="Comic Sans MS" pitchFamily="66" charset="0"/>
                <a:cs typeface="Arial" panose="020B0604020202020204" pitchFamily="34" charset="0"/>
              </a:rPr>
              <a:t> </a:t>
            </a:r>
            <a:r>
              <a:rPr lang="en-US" altLang="tr-TR" b="1" dirty="0" err="1" smtClean="0">
                <a:solidFill>
                  <a:schemeClr val="tx1"/>
                </a:solidFill>
                <a:latin typeface="Comic Sans MS" pitchFamily="66" charset="0"/>
                <a:cs typeface="Arial" panose="020B0604020202020204" pitchFamily="34" charset="0"/>
              </a:rPr>
              <a:t>durumunda</a:t>
            </a:r>
            <a:r>
              <a:rPr lang="en-US" altLang="tr-TR" b="1" dirty="0" smtClean="0">
                <a:solidFill>
                  <a:schemeClr val="tx1"/>
                </a:solidFill>
                <a:latin typeface="Comic Sans MS" pitchFamily="66" charset="0"/>
                <a:cs typeface="Arial" panose="020B0604020202020204" pitchFamily="34" charset="0"/>
              </a:rPr>
              <a:t> </a:t>
            </a:r>
            <a:r>
              <a:rPr lang="en-US" altLang="tr-TR" b="1" dirty="0" err="1" smtClean="0">
                <a:solidFill>
                  <a:schemeClr val="tx1"/>
                </a:solidFill>
                <a:latin typeface="Comic Sans MS" pitchFamily="66" charset="0"/>
                <a:cs typeface="Arial" panose="020B0604020202020204" pitchFamily="34" charset="0"/>
              </a:rPr>
              <a:t>bilgi</a:t>
            </a:r>
            <a:r>
              <a:rPr lang="en-US" altLang="tr-TR" b="1" dirty="0" smtClean="0">
                <a:solidFill>
                  <a:schemeClr val="tx1"/>
                </a:solidFill>
                <a:latin typeface="Comic Sans MS" pitchFamily="66" charset="0"/>
                <a:cs typeface="Arial" panose="020B0604020202020204" pitchFamily="34" charset="0"/>
              </a:rPr>
              <a:t> </a:t>
            </a:r>
            <a:r>
              <a:rPr lang="en-US" altLang="tr-TR" b="1" dirty="0" err="1" smtClean="0">
                <a:solidFill>
                  <a:schemeClr val="tx1"/>
                </a:solidFill>
                <a:latin typeface="Comic Sans MS" pitchFamily="66" charset="0"/>
                <a:cs typeface="Arial" panose="020B0604020202020204" pitchFamily="34" charset="0"/>
              </a:rPr>
              <a:t>yazısı</a:t>
            </a:r>
            <a:r>
              <a:rPr lang="en-US" altLang="tr-TR" sz="4800" b="1" dirty="0" smtClean="0">
                <a:solidFill>
                  <a:schemeClr val="tx1"/>
                </a:solidFill>
                <a:latin typeface="Comic Sans MS" pitchFamily="66" charset="0"/>
                <a:cs typeface="Arial" panose="020B0604020202020204" pitchFamily="34" charset="0"/>
              </a:rPr>
              <a:t/>
            </a:r>
            <a:br>
              <a:rPr lang="en-US" altLang="tr-TR" sz="4800" b="1" dirty="0" smtClean="0">
                <a:solidFill>
                  <a:schemeClr val="tx1"/>
                </a:solidFill>
                <a:latin typeface="Comic Sans MS" pitchFamily="66" charset="0"/>
                <a:cs typeface="Arial" panose="020B0604020202020204" pitchFamily="34" charset="0"/>
              </a:rPr>
            </a:br>
            <a:endParaRPr lang="tr-TR" dirty="0">
              <a:latin typeface="Comic Sans MS" pitchFamily="66" charset="0"/>
            </a:endParaRPr>
          </a:p>
        </p:txBody>
      </p:sp>
      <p:graphicFrame>
        <p:nvGraphicFramePr>
          <p:cNvPr id="4" name="İçerik Yer Tutucusu 3"/>
          <p:cNvGraphicFramePr>
            <a:graphicFrameLocks noGrp="1"/>
          </p:cNvGraphicFramePr>
          <p:nvPr>
            <p:ph idx="1"/>
          </p:nvPr>
        </p:nvGraphicFramePr>
        <p:xfrm>
          <a:off x="672835" y="2348019"/>
          <a:ext cx="5130800" cy="4267200"/>
        </p:xfrm>
        <a:graphic>
          <a:graphicData uri="http://schemas.openxmlformats.org/drawingml/2006/table">
            <a:tbl>
              <a:tblPr>
                <a:tableStyleId>{5C22544A-7EE6-4342-B048-85BDC9FD1C3A}</a:tableStyleId>
              </a:tblPr>
              <a:tblGrid>
                <a:gridCol w="5130800">
                  <a:extLst>
                    <a:ext uri="{9D8B030D-6E8A-4147-A177-3AD203B41FA5}">
                      <a16:colId xmlns:a16="http://schemas.microsoft.com/office/drawing/2014/main" xmlns="" val="1126206346"/>
                    </a:ext>
                  </a:extLst>
                </a:gridCol>
              </a:tblGrid>
              <a:tr h="0">
                <a:tc>
                  <a:txBody>
                    <a:bodyPr/>
                    <a:lstStyle/>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Dear Mr.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Pursuant to your order dated (</a:t>
                      </a:r>
                      <a:r>
                        <a:rPr lang="en-US" sz="1400" dirty="0" err="1">
                          <a:effectLst/>
                          <a:latin typeface="Comic Sans MS" pitchFamily="66" charset="0"/>
                        </a:rPr>
                        <a:t>tarih</a:t>
                      </a:r>
                      <a:r>
                        <a:rPr lang="en-US" sz="1400" dirty="0">
                          <a:effectLst/>
                          <a:latin typeface="Comic Sans MS" pitchFamily="66" charset="0"/>
                        </a:rPr>
                        <a:t>), your goods were shipped on (</a:t>
                      </a:r>
                      <a:r>
                        <a:rPr lang="en-US" sz="1400" dirty="0" err="1">
                          <a:effectLst/>
                          <a:latin typeface="Comic Sans MS" pitchFamily="66" charset="0"/>
                        </a:rPr>
                        <a:t>tarih</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According to the terms agreed, payment should have been  made (</a:t>
                      </a:r>
                      <a:r>
                        <a:rPr lang="en-US" sz="1400" dirty="0" err="1">
                          <a:effectLst/>
                          <a:latin typeface="Comic Sans MS" pitchFamily="66" charset="0"/>
                        </a:rPr>
                        <a:t>gün</a:t>
                      </a:r>
                      <a:r>
                        <a:rPr lang="en-US" sz="1400" dirty="0">
                          <a:effectLst/>
                          <a:latin typeface="Comic Sans MS" pitchFamily="66" charset="0"/>
                        </a:rPr>
                        <a:t> </a:t>
                      </a:r>
                      <a:r>
                        <a:rPr lang="en-US" sz="1400" dirty="0" err="1">
                          <a:effectLst/>
                          <a:latin typeface="Comic Sans MS" pitchFamily="66" charset="0"/>
                        </a:rPr>
                        <a:t>sayısı</a:t>
                      </a:r>
                      <a:r>
                        <a:rPr lang="en-US" sz="1400" dirty="0">
                          <a:effectLst/>
                          <a:latin typeface="Comic Sans MS" pitchFamily="66" charset="0"/>
                        </a:rPr>
                        <a:t>) ... . days after receipt of the shipment. However, we have not received the payment yet.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marL="457200" algn="just">
                        <a:spcAft>
                          <a:spcPts val="0"/>
                        </a:spcAft>
                      </a:pPr>
                      <a:r>
                        <a:rPr lang="en-US" sz="1400" dirty="0">
                          <a:effectLst/>
                          <a:latin typeface="Comic Sans MS" pitchFamily="66" charset="0"/>
                        </a:rPr>
                        <a:t>          We, therefore, urgently request that you forward the sum of (</a:t>
                      </a:r>
                      <a:r>
                        <a:rPr lang="en-US" sz="1400" dirty="0" err="1">
                          <a:effectLst/>
                          <a:latin typeface="Comic Sans MS" pitchFamily="66" charset="0"/>
                        </a:rPr>
                        <a:t>ihracat</a:t>
                      </a:r>
                      <a:r>
                        <a:rPr lang="en-US" sz="1400" dirty="0">
                          <a:effectLst/>
                          <a:latin typeface="Comic Sans MS" pitchFamily="66" charset="0"/>
                        </a:rPr>
                        <a:t> </a:t>
                      </a:r>
                      <a:r>
                        <a:rPr lang="en-US" sz="1400" dirty="0" err="1">
                          <a:effectLst/>
                          <a:latin typeface="Comic Sans MS" pitchFamily="66" charset="0"/>
                        </a:rPr>
                        <a:t>bedeli</a:t>
                      </a:r>
                      <a:r>
                        <a:rPr lang="en-US" sz="1400" dirty="0">
                          <a:effectLst/>
                          <a:latin typeface="Comic Sans MS" pitchFamily="66" charset="0"/>
                        </a:rPr>
                        <a:t> </a:t>
                      </a:r>
                      <a:r>
                        <a:rPr lang="en-US" sz="1400" dirty="0" err="1">
                          <a:effectLst/>
                          <a:latin typeface="Comic Sans MS" pitchFamily="66" charset="0"/>
                        </a:rPr>
                        <a:t>döviz</a:t>
                      </a:r>
                      <a:r>
                        <a:rPr lang="en-US" sz="1400" dirty="0">
                          <a:effectLst/>
                          <a:latin typeface="Comic Sans MS" pitchFamily="66" charset="0"/>
                        </a:rPr>
                        <a:t> </a:t>
                      </a:r>
                      <a:r>
                        <a:rPr lang="en-US" sz="1400" dirty="0" err="1">
                          <a:effectLst/>
                          <a:latin typeface="Comic Sans MS" pitchFamily="66" charset="0"/>
                        </a:rPr>
                        <a:t>tutarı</a:t>
                      </a:r>
                      <a:r>
                        <a:rPr lang="en-US" sz="1400" dirty="0">
                          <a:effectLst/>
                          <a:latin typeface="Comic Sans MS" pitchFamily="66" charset="0"/>
                        </a:rPr>
                        <a:t>) ....... . We await confirmation of payment.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Yours sincerely,</a:t>
                      </a:r>
                      <a:endParaRPr lang="tr-TR" sz="1400" dirty="0">
                        <a:effectLst/>
                        <a:latin typeface="Comic Sans MS" pitchFamily="66" charset="0"/>
                      </a:endParaRPr>
                    </a:p>
                    <a:p>
                      <a:pPr algn="just">
                        <a:spcAft>
                          <a:spcPts val="0"/>
                        </a:spcAft>
                      </a:pPr>
                      <a:r>
                        <a:rPr lang="en-US" sz="1400" dirty="0">
                          <a:effectLst/>
                          <a:latin typeface="Comic Sans MS" pitchFamily="66" charset="0"/>
                        </a:rPr>
                        <a:t>                                                                                   (</a:t>
                      </a:r>
                      <a:r>
                        <a:rPr lang="en-US" sz="1400" dirty="0" err="1">
                          <a:effectLst/>
                          <a:latin typeface="Comic Sans MS" pitchFamily="66" charset="0"/>
                        </a:rPr>
                        <a:t>imza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a typeface="Times New Roman" panose="02020603050405020304" pitchFamily="18" charset="0"/>
                      </a:endParaRPr>
                    </a:p>
                  </a:txBody>
                  <a:tcPr marL="68580" marR="68580" marT="0" marB="0"/>
                </a:tc>
                <a:extLst>
                  <a:ext uri="{0D108BD9-81ED-4DB2-BD59-A6C34878D82A}">
                    <a16:rowId xmlns:a16="http://schemas.microsoft.com/office/drawing/2014/main" xmlns="" val="977382067"/>
                  </a:ext>
                </a:extLst>
              </a:tr>
            </a:tbl>
          </a:graphicData>
        </a:graphic>
      </p:graphicFrame>
      <p:graphicFrame>
        <p:nvGraphicFramePr>
          <p:cNvPr id="5" name="Tablo 4"/>
          <p:cNvGraphicFramePr>
            <a:graphicFrameLocks noGrp="1"/>
          </p:cNvGraphicFramePr>
          <p:nvPr/>
        </p:nvGraphicFramePr>
        <p:xfrm>
          <a:off x="5981440" y="2387600"/>
          <a:ext cx="5130800" cy="4114800"/>
        </p:xfrm>
        <a:graphic>
          <a:graphicData uri="http://schemas.openxmlformats.org/drawingml/2006/table">
            <a:tbl>
              <a:tblPr>
                <a:tableStyleId>{5C22544A-7EE6-4342-B048-85BDC9FD1C3A}</a:tableStyleId>
              </a:tblPr>
              <a:tblGrid>
                <a:gridCol w="5130800">
                  <a:extLst>
                    <a:ext uri="{9D8B030D-6E8A-4147-A177-3AD203B41FA5}">
                      <a16:colId xmlns:a16="http://schemas.microsoft.com/office/drawing/2014/main" xmlns="" val="1841781560"/>
                    </a:ext>
                  </a:extLst>
                </a:gridCol>
              </a:tblGrid>
              <a:tr h="2651972">
                <a:tc>
                  <a:txBody>
                    <a:bodyPr/>
                    <a:lstStyle/>
                    <a:p>
                      <a:pPr algn="just">
                        <a:spcAft>
                          <a:spcPts val="0"/>
                        </a:spcAft>
                      </a:pPr>
                      <a:r>
                        <a:rPr lang="en-US" sz="1500" dirty="0">
                          <a:effectLst/>
                        </a:rPr>
                        <a:t> </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it-IT" sz="1500" dirty="0">
                          <a:effectLst/>
                        </a:rPr>
                        <a:t>Sayın ...... ,</a:t>
                      </a:r>
                      <a:endParaRPr lang="tr-TR" sz="1500" dirty="0">
                        <a:effectLst/>
                      </a:endParaRPr>
                    </a:p>
                    <a:p>
                      <a:pPr algn="just">
                        <a:spcAft>
                          <a:spcPts val="0"/>
                        </a:spcAft>
                      </a:pPr>
                      <a:r>
                        <a:rPr lang="it-IT" sz="1500" dirty="0">
                          <a:effectLst/>
                        </a:rPr>
                        <a:t>          </a:t>
                      </a:r>
                      <a:endParaRPr lang="tr-TR" sz="1500" dirty="0">
                        <a:effectLst/>
                      </a:endParaRPr>
                    </a:p>
                    <a:p>
                      <a:pPr algn="just">
                        <a:spcAft>
                          <a:spcPts val="0"/>
                        </a:spcAft>
                      </a:pPr>
                      <a:r>
                        <a:rPr lang="it-IT" sz="1500" dirty="0">
                          <a:effectLst/>
                        </a:rPr>
                        <a:t>          (.....) tarihli siparişinizle ilgili mallar (.....)  </a:t>
                      </a:r>
                      <a:r>
                        <a:rPr lang="en-US" sz="1500" dirty="0" err="1">
                          <a:effectLst/>
                        </a:rPr>
                        <a:t>Tarihinde</a:t>
                      </a:r>
                      <a:r>
                        <a:rPr lang="en-US" sz="1500" dirty="0">
                          <a:effectLst/>
                        </a:rPr>
                        <a:t> </a:t>
                      </a:r>
                      <a:r>
                        <a:rPr lang="en-US" sz="1500" dirty="0" err="1">
                          <a:effectLst/>
                        </a:rPr>
                        <a:t>sevkedilmiş</a:t>
                      </a:r>
                      <a:r>
                        <a:rPr lang="en-US" sz="1500" dirty="0">
                          <a:effectLst/>
                        </a:rPr>
                        <a:t> </a:t>
                      </a:r>
                      <a:r>
                        <a:rPr lang="en-US" sz="1500" dirty="0" err="1">
                          <a:effectLst/>
                        </a:rPr>
                        <a:t>bulunmaktadır</a:t>
                      </a:r>
                      <a:r>
                        <a:rPr lang="en-US" sz="1500" dirty="0">
                          <a:effectLst/>
                        </a:rPr>
                        <a:t>.</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en-US" sz="1500" dirty="0">
                          <a:effectLst/>
                        </a:rPr>
                        <a:t>          </a:t>
                      </a:r>
                      <a:r>
                        <a:rPr lang="en-US" sz="1500" dirty="0" err="1">
                          <a:effectLst/>
                        </a:rPr>
                        <a:t>Şartlarımıza</a:t>
                      </a:r>
                      <a:r>
                        <a:rPr lang="en-US" sz="1500" dirty="0">
                          <a:effectLst/>
                        </a:rPr>
                        <a:t> </a:t>
                      </a:r>
                      <a:r>
                        <a:rPr lang="en-US" sz="1500" dirty="0" err="1">
                          <a:effectLst/>
                        </a:rPr>
                        <a:t>göre</a:t>
                      </a:r>
                      <a:r>
                        <a:rPr lang="en-US" sz="1500" dirty="0">
                          <a:effectLst/>
                        </a:rPr>
                        <a:t>, </a:t>
                      </a:r>
                      <a:r>
                        <a:rPr lang="en-US" sz="1500" dirty="0" err="1">
                          <a:effectLst/>
                        </a:rPr>
                        <a:t>ödemenin</a:t>
                      </a:r>
                      <a:r>
                        <a:rPr lang="en-US" sz="1500" dirty="0">
                          <a:effectLst/>
                        </a:rPr>
                        <a:t> </a:t>
                      </a:r>
                      <a:r>
                        <a:rPr lang="en-US" sz="1500" dirty="0" err="1">
                          <a:effectLst/>
                        </a:rPr>
                        <a:t>sevkiyatın</a:t>
                      </a:r>
                      <a:r>
                        <a:rPr lang="en-US" sz="1500" dirty="0">
                          <a:effectLst/>
                        </a:rPr>
                        <a:t> </a:t>
                      </a:r>
                      <a:r>
                        <a:rPr lang="en-US" sz="1500" dirty="0" err="1">
                          <a:effectLst/>
                        </a:rPr>
                        <a:t>yapılmasından</a:t>
                      </a:r>
                      <a:r>
                        <a:rPr lang="en-US" sz="1500" dirty="0">
                          <a:effectLst/>
                        </a:rPr>
                        <a:t> ..... </a:t>
                      </a:r>
                      <a:r>
                        <a:rPr lang="en-US" sz="1500" dirty="0" err="1">
                          <a:effectLst/>
                        </a:rPr>
                        <a:t>gün</a:t>
                      </a:r>
                      <a:r>
                        <a:rPr lang="en-US" sz="1500" dirty="0">
                          <a:effectLst/>
                        </a:rPr>
                        <a:t> </a:t>
                      </a:r>
                      <a:r>
                        <a:rPr lang="en-US" sz="1500" dirty="0" err="1">
                          <a:effectLst/>
                        </a:rPr>
                        <a:t>sonra</a:t>
                      </a:r>
                      <a:r>
                        <a:rPr lang="en-US" sz="1500" dirty="0">
                          <a:effectLst/>
                        </a:rPr>
                        <a:t> </a:t>
                      </a:r>
                      <a:r>
                        <a:rPr lang="en-US" sz="1500" dirty="0" err="1">
                          <a:effectLst/>
                        </a:rPr>
                        <a:t>yapılması</a:t>
                      </a:r>
                      <a:r>
                        <a:rPr lang="en-US" sz="1500" dirty="0">
                          <a:effectLst/>
                        </a:rPr>
                        <a:t> </a:t>
                      </a:r>
                      <a:r>
                        <a:rPr lang="en-US" sz="1500" dirty="0" err="1">
                          <a:effectLst/>
                        </a:rPr>
                        <a:t>gerekiyordu</a:t>
                      </a:r>
                      <a:r>
                        <a:rPr lang="en-US" sz="1500" dirty="0">
                          <a:effectLst/>
                        </a:rPr>
                        <a:t>, </a:t>
                      </a:r>
                      <a:r>
                        <a:rPr lang="en-US" sz="1500" dirty="0" err="1">
                          <a:effectLst/>
                        </a:rPr>
                        <a:t>ancak</a:t>
                      </a:r>
                      <a:r>
                        <a:rPr lang="en-US" sz="1500" dirty="0">
                          <a:effectLst/>
                        </a:rPr>
                        <a:t> </a:t>
                      </a:r>
                      <a:r>
                        <a:rPr lang="en-US" sz="1500" dirty="0" err="1">
                          <a:effectLst/>
                        </a:rPr>
                        <a:t>henüz</a:t>
                      </a:r>
                      <a:r>
                        <a:rPr lang="en-US" sz="1500" dirty="0">
                          <a:effectLst/>
                        </a:rPr>
                        <a:t> </a:t>
                      </a:r>
                      <a:r>
                        <a:rPr lang="en-US" sz="1500" dirty="0" err="1">
                          <a:effectLst/>
                        </a:rPr>
                        <a:t>tarafımıza</a:t>
                      </a:r>
                      <a:r>
                        <a:rPr lang="en-US" sz="1500" dirty="0">
                          <a:effectLst/>
                        </a:rPr>
                        <a:t> </a:t>
                      </a:r>
                      <a:r>
                        <a:rPr lang="en-US" sz="1500" dirty="0" err="1">
                          <a:effectLst/>
                        </a:rPr>
                        <a:t>herhangi</a:t>
                      </a:r>
                      <a:r>
                        <a:rPr lang="en-US" sz="1500" dirty="0">
                          <a:effectLst/>
                        </a:rPr>
                        <a:t>  </a:t>
                      </a:r>
                      <a:r>
                        <a:rPr lang="en-US" sz="1500" dirty="0" err="1">
                          <a:effectLst/>
                        </a:rPr>
                        <a:t>bir</a:t>
                      </a:r>
                      <a:r>
                        <a:rPr lang="en-US" sz="1500" dirty="0">
                          <a:effectLst/>
                        </a:rPr>
                        <a:t> </a:t>
                      </a:r>
                      <a:r>
                        <a:rPr lang="en-US" sz="1500" dirty="0" err="1">
                          <a:effectLst/>
                        </a:rPr>
                        <a:t>ödeme</a:t>
                      </a:r>
                      <a:r>
                        <a:rPr lang="en-US" sz="1500" dirty="0">
                          <a:effectLst/>
                        </a:rPr>
                        <a:t> </a:t>
                      </a:r>
                      <a:r>
                        <a:rPr lang="en-US" sz="1500" dirty="0" err="1">
                          <a:effectLst/>
                        </a:rPr>
                        <a:t>ulaşmamıştır</a:t>
                      </a:r>
                      <a:r>
                        <a:rPr lang="en-US" sz="1500" dirty="0">
                          <a:effectLst/>
                        </a:rPr>
                        <a:t>.</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en-US" sz="1500" dirty="0">
                          <a:effectLst/>
                        </a:rPr>
                        <a:t>          </a:t>
                      </a:r>
                      <a:r>
                        <a:rPr lang="es-ES" sz="1500" dirty="0">
                          <a:effectLst/>
                        </a:rPr>
                        <a:t>Bu nedenle, acilen ........ tutarındaki parayı yollamanızı  rica ediyoruz. </a:t>
                      </a:r>
                      <a:r>
                        <a:rPr lang="en-US" sz="1500" dirty="0" err="1">
                          <a:effectLst/>
                        </a:rPr>
                        <a:t>Ödemeye</a:t>
                      </a:r>
                      <a:r>
                        <a:rPr lang="en-US" sz="1500" dirty="0">
                          <a:effectLst/>
                        </a:rPr>
                        <a:t> </a:t>
                      </a:r>
                      <a:r>
                        <a:rPr lang="en-US" sz="1500" dirty="0" err="1">
                          <a:effectLst/>
                        </a:rPr>
                        <a:t>ilişkin</a:t>
                      </a:r>
                      <a:r>
                        <a:rPr lang="en-US" sz="1500" dirty="0">
                          <a:effectLst/>
                        </a:rPr>
                        <a:t> </a:t>
                      </a:r>
                      <a:r>
                        <a:rPr lang="en-US" sz="1500" dirty="0" err="1">
                          <a:effectLst/>
                        </a:rPr>
                        <a:t>teyidinizi</a:t>
                      </a:r>
                      <a:r>
                        <a:rPr lang="en-US" sz="1500" dirty="0">
                          <a:effectLst/>
                        </a:rPr>
                        <a:t> </a:t>
                      </a:r>
                      <a:r>
                        <a:rPr lang="en-US" sz="1500" dirty="0" err="1">
                          <a:effectLst/>
                        </a:rPr>
                        <a:t>bekliyoruz</a:t>
                      </a:r>
                      <a:r>
                        <a:rPr lang="en-US" sz="1500" dirty="0">
                          <a:effectLst/>
                        </a:rPr>
                        <a:t>.</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en-US" sz="1500" dirty="0">
                          <a:effectLst/>
                        </a:rPr>
                        <a:t>                                                                              </a:t>
                      </a:r>
                      <a:r>
                        <a:rPr lang="en-US" sz="1500" dirty="0" err="1">
                          <a:effectLst/>
                        </a:rPr>
                        <a:t>Saygılarımızla</a:t>
                      </a:r>
                      <a:r>
                        <a:rPr lang="en-US" sz="1500" dirty="0">
                          <a:effectLst/>
                        </a:rPr>
                        <a:t>,</a:t>
                      </a:r>
                      <a:endParaRPr lang="tr-TR" sz="1500" dirty="0">
                        <a:effectLst/>
                      </a:endParaRPr>
                    </a:p>
                    <a:p>
                      <a:pPr algn="just">
                        <a:spcAft>
                          <a:spcPts val="0"/>
                        </a:spcAft>
                      </a:pPr>
                      <a:r>
                        <a:rPr lang="en-US" sz="1500" dirty="0">
                          <a:effectLst/>
                        </a:rPr>
                        <a:t>                                                                                     (</a:t>
                      </a:r>
                      <a:r>
                        <a:rPr lang="en-US" sz="1500" dirty="0" err="1">
                          <a:effectLst/>
                        </a:rPr>
                        <a:t>imza</a:t>
                      </a:r>
                      <a:r>
                        <a:rPr lang="en-US" sz="1500" dirty="0">
                          <a:effectLst/>
                        </a:rPr>
                        <a:t>)</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en-US" sz="1500" dirty="0">
                          <a:effectLst/>
                        </a:rPr>
                        <a:t> </a:t>
                      </a:r>
                      <a:endParaRPr lang="tr-TR" sz="15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4150516428"/>
                  </a:ext>
                </a:extLst>
              </a:tr>
            </a:tbl>
          </a:graphicData>
        </a:graphic>
      </p:graphicFrame>
    </p:spTree>
    <p:extLst>
      <p:ext uri="{BB962C8B-B14F-4D97-AF65-F5344CB8AC3E}">
        <p14:creationId xmlns:p14="http://schemas.microsoft.com/office/powerpoint/2010/main" val="2596302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en-US" altLang="tr-TR" b="1" dirty="0" err="1" smtClean="0">
                <a:solidFill>
                  <a:schemeClr val="tx1"/>
                </a:solidFill>
                <a:latin typeface="Comic Sans MS" pitchFamily="66" charset="0"/>
                <a:cs typeface="Arial" panose="020B0604020202020204" pitchFamily="34" charset="0"/>
              </a:rPr>
              <a:t>R</a:t>
            </a:r>
            <a:r>
              <a:rPr lang="en-US" altLang="tr-TR" b="1" dirty="0" err="1" smtClean="0" bmk="">
                <a:solidFill>
                  <a:schemeClr val="tx1"/>
                </a:solidFill>
                <a:latin typeface="Comic Sans MS" pitchFamily="66" charset="0"/>
                <a:cs typeface="Arial" panose="020B0604020202020204" pitchFamily="34" charset="0"/>
              </a:rPr>
              <a:t>eklam</a:t>
            </a:r>
            <a:r>
              <a:rPr lang="en-US" altLang="tr-TR" b="1" dirty="0" smtClean="0" bmk="">
                <a:solidFill>
                  <a:schemeClr val="tx1"/>
                </a:solidFill>
                <a:latin typeface="Comic Sans MS" pitchFamily="66" charset="0"/>
                <a:cs typeface="Arial" panose="020B0604020202020204" pitchFamily="34" charset="0"/>
              </a:rPr>
              <a:t> </a:t>
            </a:r>
            <a:r>
              <a:rPr lang="en-US" altLang="tr-TR" b="1" dirty="0" err="1" smtClean="0" bmk="">
                <a:solidFill>
                  <a:schemeClr val="tx1"/>
                </a:solidFill>
                <a:latin typeface="Comic Sans MS" pitchFamily="66" charset="0"/>
                <a:cs typeface="Arial" panose="020B0604020202020204" pitchFamily="34" charset="0"/>
              </a:rPr>
              <a:t>Verme</a:t>
            </a:r>
            <a:r>
              <a:rPr lang="en-US" altLang="tr-TR" sz="5400" b="1" dirty="0" smtClean="0">
                <a:solidFill>
                  <a:schemeClr val="tx1"/>
                </a:solidFill>
                <a:latin typeface="Comic Sans MS" pitchFamily="66" charset="0"/>
                <a:cs typeface="Arial" panose="020B0604020202020204" pitchFamily="34" charset="0"/>
              </a:rPr>
              <a:t/>
            </a:r>
            <a:br>
              <a:rPr lang="en-US" altLang="tr-TR" sz="5400" b="1" dirty="0" smtClean="0">
                <a:solidFill>
                  <a:schemeClr val="tx1"/>
                </a:solidFill>
                <a:latin typeface="Comic Sans MS" pitchFamily="66" charset="0"/>
                <a:cs typeface="Arial" panose="020B0604020202020204" pitchFamily="34" charset="0"/>
              </a:rPr>
            </a:br>
            <a:endParaRPr lang="tr-TR" dirty="0">
              <a:latin typeface="Comic Sans MS" pitchFamily="66" charset="0"/>
            </a:endParaRPr>
          </a:p>
        </p:txBody>
      </p:sp>
      <p:graphicFrame>
        <p:nvGraphicFramePr>
          <p:cNvPr id="4" name="İçerik Yer Tutucusu 3"/>
          <p:cNvGraphicFramePr>
            <a:graphicFrameLocks noGrp="1"/>
          </p:cNvGraphicFramePr>
          <p:nvPr>
            <p:ph idx="1"/>
          </p:nvPr>
        </p:nvGraphicFramePr>
        <p:xfrm>
          <a:off x="1113680" y="2235200"/>
          <a:ext cx="4858712" cy="4358640"/>
        </p:xfrm>
        <a:graphic>
          <a:graphicData uri="http://schemas.openxmlformats.org/drawingml/2006/table">
            <a:tbl>
              <a:tblPr>
                <a:tableStyleId>{5C22544A-7EE6-4342-B048-85BDC9FD1C3A}</a:tableStyleId>
              </a:tblPr>
              <a:tblGrid>
                <a:gridCol w="4858712">
                  <a:extLst>
                    <a:ext uri="{9D8B030D-6E8A-4147-A177-3AD203B41FA5}">
                      <a16:colId xmlns:a16="http://schemas.microsoft.com/office/drawing/2014/main" xmlns="" val="2790752890"/>
                    </a:ext>
                  </a:extLst>
                </a:gridCol>
              </a:tblGrid>
              <a:tr h="3651250">
                <a:tc>
                  <a:txBody>
                    <a:bodyPr/>
                    <a:lstStyle/>
                    <a:p>
                      <a:pPr algn="just">
                        <a:spcAft>
                          <a:spcPts val="0"/>
                        </a:spcAft>
                      </a:pPr>
                      <a:r>
                        <a:rPr lang="de-DE" sz="1300" dirty="0">
                          <a:effectLst/>
                          <a:latin typeface="Comic Sans MS" pitchFamily="66" charset="0"/>
                        </a:rPr>
                        <a:t> </a:t>
                      </a:r>
                      <a:r>
                        <a:rPr lang="de-DE" sz="1300" dirty="0" smtClean="0">
                          <a:effectLst/>
                          <a:latin typeface="Comic Sans MS" pitchFamily="66" charset="0"/>
                        </a:rPr>
                        <a:t>(</a:t>
                      </a:r>
                      <a:r>
                        <a:rPr lang="de-DE" sz="1300" dirty="0" err="1">
                          <a:effectLst/>
                          <a:latin typeface="Comic Sans MS" pitchFamily="66" charset="0"/>
                        </a:rPr>
                        <a:t>Reklam</a:t>
                      </a:r>
                      <a:r>
                        <a:rPr lang="de-DE" sz="1300" dirty="0">
                          <a:effectLst/>
                          <a:latin typeface="Comic Sans MS" pitchFamily="66" charset="0"/>
                        </a:rPr>
                        <a:t> </a:t>
                      </a:r>
                      <a:r>
                        <a:rPr lang="de-DE" sz="1300" dirty="0" err="1">
                          <a:effectLst/>
                          <a:latin typeface="Comic Sans MS" pitchFamily="66" charset="0"/>
                        </a:rPr>
                        <a:t>Ajansı</a:t>
                      </a:r>
                      <a:r>
                        <a:rPr lang="de-DE" sz="1300" dirty="0">
                          <a:effectLst/>
                          <a:latin typeface="Comic Sans MS" pitchFamily="66" charset="0"/>
                        </a:rPr>
                        <a:t> </a:t>
                      </a:r>
                      <a:r>
                        <a:rPr lang="de-DE" sz="1300" dirty="0" err="1">
                          <a:effectLst/>
                          <a:latin typeface="Comic Sans MS" pitchFamily="66" charset="0"/>
                        </a:rPr>
                        <a:t>veya</a:t>
                      </a:r>
                      <a:r>
                        <a:rPr lang="de-DE" sz="1300" dirty="0">
                          <a:effectLst/>
                          <a:latin typeface="Comic Sans MS" pitchFamily="66" charset="0"/>
                        </a:rPr>
                        <a:t> </a:t>
                      </a:r>
                      <a:r>
                        <a:rPr lang="de-DE" sz="1300" dirty="0" err="1">
                          <a:effectLst/>
                          <a:latin typeface="Comic Sans MS" pitchFamily="66" charset="0"/>
                        </a:rPr>
                        <a:t>Dergiye</a:t>
                      </a:r>
                      <a:r>
                        <a:rPr lang="de-DE" sz="1300" dirty="0">
                          <a:effectLst/>
                          <a:latin typeface="Comic Sans MS" pitchFamily="66" charset="0"/>
                        </a:rPr>
                        <a:t>)</a:t>
                      </a:r>
                      <a:endParaRPr lang="tr-TR" sz="1300" dirty="0">
                        <a:effectLst/>
                        <a:latin typeface="Comic Sans MS" pitchFamily="66" charset="0"/>
                      </a:endParaRPr>
                    </a:p>
                    <a:p>
                      <a:pPr algn="just">
                        <a:spcAft>
                          <a:spcPts val="0"/>
                        </a:spcAft>
                      </a:pPr>
                      <a:r>
                        <a:rPr lang="de-DE" sz="1300" kern="0" dirty="0">
                          <a:effectLst/>
                          <a:latin typeface="Comic Sans MS" pitchFamily="66" charset="0"/>
                        </a:rPr>
                        <a:t>          </a:t>
                      </a:r>
                      <a:r>
                        <a:rPr lang="de-DE" sz="1300" kern="0" dirty="0" err="1">
                          <a:effectLst/>
                          <a:latin typeface="Comic Sans MS" pitchFamily="66" charset="0"/>
                        </a:rPr>
                        <a:t>İsim</a:t>
                      </a:r>
                      <a:r>
                        <a:rPr lang="de-DE" sz="1300" kern="0" dirty="0">
                          <a:effectLst/>
                          <a:latin typeface="Comic Sans MS" pitchFamily="66" charset="0"/>
                        </a:rPr>
                        <a:t> </a:t>
                      </a:r>
                      <a:r>
                        <a:rPr lang="de-DE" sz="1300" kern="0" dirty="0" err="1">
                          <a:effectLst/>
                          <a:latin typeface="Comic Sans MS" pitchFamily="66" charset="0"/>
                        </a:rPr>
                        <a:t>ve</a:t>
                      </a:r>
                      <a:r>
                        <a:rPr lang="de-DE" sz="1300" kern="0" dirty="0">
                          <a:effectLst/>
                          <a:latin typeface="Comic Sans MS" pitchFamily="66" charset="0"/>
                        </a:rPr>
                        <a:t> </a:t>
                      </a:r>
                      <a:r>
                        <a:rPr lang="de-DE" sz="1300" kern="0" dirty="0" err="1">
                          <a:effectLst/>
                          <a:latin typeface="Comic Sans MS" pitchFamily="66" charset="0"/>
                        </a:rPr>
                        <a:t>adresi</a:t>
                      </a:r>
                      <a:endParaRPr lang="tr-TR" sz="1300" kern="0" dirty="0">
                        <a:effectLst/>
                        <a:latin typeface="Comic Sans MS" pitchFamily="66" charset="0"/>
                      </a:endParaRPr>
                    </a:p>
                    <a:p>
                      <a:pPr algn="just">
                        <a:spcAft>
                          <a:spcPts val="0"/>
                        </a:spcAft>
                      </a:pPr>
                      <a:r>
                        <a:rPr lang="de-DE" sz="1300" dirty="0">
                          <a:effectLst/>
                          <a:latin typeface="Comic Sans MS" pitchFamily="66" charset="0"/>
                        </a:rPr>
                        <a:t>          </a:t>
                      </a:r>
                      <a:endParaRPr lang="tr-TR" sz="1300" dirty="0">
                        <a:effectLst/>
                        <a:latin typeface="Comic Sans MS" pitchFamily="66" charset="0"/>
                      </a:endParaRPr>
                    </a:p>
                    <a:p>
                      <a:pPr algn="just">
                        <a:spcAft>
                          <a:spcPts val="0"/>
                        </a:spcAft>
                      </a:pPr>
                      <a:r>
                        <a:rPr lang="de-DE" sz="1300" dirty="0">
                          <a:effectLst/>
                          <a:latin typeface="Comic Sans MS" pitchFamily="66" charset="0"/>
                        </a:rPr>
                        <a:t>          </a:t>
                      </a:r>
                      <a:r>
                        <a:rPr lang="en-US" sz="1300" dirty="0">
                          <a:effectLst/>
                          <a:latin typeface="Comic Sans MS" pitchFamily="66" charset="0"/>
                        </a:rPr>
                        <a:t>Dear Sirs,</a:t>
                      </a:r>
                      <a:endParaRPr lang="tr-TR" sz="1300" dirty="0">
                        <a:effectLst/>
                        <a:latin typeface="Comic Sans MS" pitchFamily="66" charset="0"/>
                      </a:endParaRPr>
                    </a:p>
                    <a:p>
                      <a:pPr algn="just">
                        <a:spcAft>
                          <a:spcPts val="0"/>
                        </a:spcAft>
                      </a:pPr>
                      <a:r>
                        <a:rPr lang="en-US" sz="1300" dirty="0">
                          <a:effectLst/>
                          <a:latin typeface="Comic Sans MS" pitchFamily="66" charset="0"/>
                        </a:rPr>
                        <a:t>  </a:t>
                      </a:r>
                      <a:r>
                        <a:rPr lang="en-US" sz="1300" dirty="0" smtClean="0">
                          <a:effectLst/>
                          <a:latin typeface="Comic Sans MS" pitchFamily="66" charset="0"/>
                        </a:rPr>
                        <a:t>          </a:t>
                      </a:r>
                      <a:endParaRPr lang="tr-TR" sz="1300" dirty="0">
                        <a:effectLst/>
                        <a:latin typeface="Comic Sans MS" pitchFamily="66" charset="0"/>
                      </a:endParaRPr>
                    </a:p>
                    <a:p>
                      <a:pPr algn="just">
                        <a:spcAft>
                          <a:spcPts val="0"/>
                        </a:spcAft>
                      </a:pPr>
                      <a:r>
                        <a:rPr lang="en-US" sz="1300" dirty="0">
                          <a:effectLst/>
                          <a:latin typeface="Comic Sans MS" pitchFamily="66" charset="0"/>
                        </a:rPr>
                        <a:t>          (</a:t>
                      </a:r>
                      <a:r>
                        <a:rPr lang="en-US" sz="1300" dirty="0" err="1">
                          <a:effectLst/>
                          <a:latin typeface="Comic Sans MS" pitchFamily="66" charset="0"/>
                        </a:rPr>
                        <a:t>Şirket</a:t>
                      </a:r>
                      <a:r>
                        <a:rPr lang="en-US" sz="1300" dirty="0">
                          <a:effectLst/>
                          <a:latin typeface="Comic Sans MS" pitchFamily="66" charset="0"/>
                        </a:rPr>
                        <a:t> </a:t>
                      </a:r>
                      <a:r>
                        <a:rPr lang="en-US" sz="1300" dirty="0" err="1">
                          <a:effectLst/>
                          <a:latin typeface="Comic Sans MS" pitchFamily="66" charset="0"/>
                        </a:rPr>
                        <a:t>ismi</a:t>
                      </a:r>
                      <a:r>
                        <a:rPr lang="en-US" sz="1300" dirty="0">
                          <a:effectLst/>
                          <a:latin typeface="Comic Sans MS" pitchFamily="66" charset="0"/>
                        </a:rPr>
                        <a:t>) Company manufactures (</a:t>
                      </a:r>
                      <a:r>
                        <a:rPr lang="en-US" sz="1300" dirty="0" err="1">
                          <a:effectLst/>
                          <a:latin typeface="Comic Sans MS" pitchFamily="66" charset="0"/>
                        </a:rPr>
                        <a:t>ürün</a:t>
                      </a:r>
                      <a:r>
                        <a:rPr lang="en-US" sz="1300" dirty="0">
                          <a:effectLst/>
                          <a:latin typeface="Comic Sans MS" pitchFamily="66" charset="0"/>
                        </a:rPr>
                        <a:t> </a:t>
                      </a:r>
                      <a:r>
                        <a:rPr lang="en-US" sz="1300" dirty="0" err="1">
                          <a:effectLst/>
                          <a:latin typeface="Comic Sans MS" pitchFamily="66" charset="0"/>
                        </a:rPr>
                        <a:t>ismi</a:t>
                      </a:r>
                      <a:r>
                        <a:rPr lang="en-US" sz="1300" dirty="0">
                          <a:effectLst/>
                          <a:latin typeface="Comic Sans MS" pitchFamily="66" charset="0"/>
                        </a:rPr>
                        <a:t>) and is interested in expanding trade with importers in (</a:t>
                      </a:r>
                      <a:r>
                        <a:rPr lang="en-US" sz="1300" dirty="0" err="1">
                          <a:effectLst/>
                          <a:latin typeface="Comic Sans MS" pitchFamily="66" charset="0"/>
                        </a:rPr>
                        <a:t>ülke</a:t>
                      </a:r>
                      <a:r>
                        <a:rPr lang="en-US" sz="1300" dirty="0">
                          <a:effectLst/>
                          <a:latin typeface="Comic Sans MS" pitchFamily="66" charset="0"/>
                        </a:rPr>
                        <a:t> </a:t>
                      </a:r>
                      <a:r>
                        <a:rPr lang="en-US" sz="1300" dirty="0" err="1">
                          <a:effectLst/>
                          <a:latin typeface="Comic Sans MS" pitchFamily="66" charset="0"/>
                        </a:rPr>
                        <a:t>ismi</a:t>
                      </a:r>
                      <a:r>
                        <a:rPr lang="en-US" sz="1300" dirty="0">
                          <a:effectLst/>
                          <a:latin typeface="Comic Sans MS" pitchFamily="66" charset="0"/>
                        </a:rPr>
                        <a:t>).</a:t>
                      </a:r>
                      <a:endParaRPr lang="tr-TR" sz="1300" dirty="0">
                        <a:effectLst/>
                        <a:latin typeface="Comic Sans MS" pitchFamily="66" charset="0"/>
                      </a:endParaRPr>
                    </a:p>
                    <a:p>
                      <a:pPr algn="just">
                        <a:spcAft>
                          <a:spcPts val="0"/>
                        </a:spcAft>
                      </a:pPr>
                      <a:r>
                        <a:rPr lang="en-US" sz="1300" dirty="0">
                          <a:effectLst/>
                          <a:latin typeface="Comic Sans MS" pitchFamily="66" charset="0"/>
                        </a:rPr>
                        <a:t>          </a:t>
                      </a:r>
                      <a:endParaRPr lang="tr-TR" sz="1300" dirty="0">
                        <a:effectLst/>
                        <a:latin typeface="Comic Sans MS" pitchFamily="66" charset="0"/>
                      </a:endParaRPr>
                    </a:p>
                    <a:p>
                      <a:pPr algn="just">
                        <a:spcAft>
                          <a:spcPts val="0"/>
                        </a:spcAft>
                      </a:pPr>
                      <a:r>
                        <a:rPr lang="en-US" sz="1300" dirty="0">
                          <a:effectLst/>
                          <a:latin typeface="Comic Sans MS" pitchFamily="66" charset="0"/>
                        </a:rPr>
                        <a:t>          As a large number of traders that deal in (</a:t>
                      </a:r>
                      <a:r>
                        <a:rPr lang="en-US" sz="1300" dirty="0" err="1">
                          <a:effectLst/>
                          <a:latin typeface="Comic Sans MS" pitchFamily="66" charset="0"/>
                        </a:rPr>
                        <a:t>ürünün</a:t>
                      </a:r>
                      <a:r>
                        <a:rPr lang="en-US" sz="1300" dirty="0">
                          <a:effectLst/>
                          <a:latin typeface="Comic Sans MS" pitchFamily="66" charset="0"/>
                        </a:rPr>
                        <a:t> </a:t>
                      </a:r>
                      <a:r>
                        <a:rPr lang="en-US" sz="1300" dirty="0" err="1">
                          <a:effectLst/>
                          <a:latin typeface="Comic Sans MS" pitchFamily="66" charset="0"/>
                        </a:rPr>
                        <a:t>ismi</a:t>
                      </a:r>
                      <a:r>
                        <a:rPr lang="en-US" sz="1300" dirty="0">
                          <a:effectLst/>
                          <a:latin typeface="Comic Sans MS" pitchFamily="66" charset="0"/>
                        </a:rPr>
                        <a:t>) subscribe to (</a:t>
                      </a:r>
                      <a:r>
                        <a:rPr lang="en-US" sz="1300" dirty="0" err="1">
                          <a:effectLst/>
                          <a:latin typeface="Comic Sans MS" pitchFamily="66" charset="0"/>
                        </a:rPr>
                        <a:t>dergi</a:t>
                      </a:r>
                      <a:r>
                        <a:rPr lang="en-US" sz="1300" dirty="0">
                          <a:effectLst/>
                          <a:latin typeface="Comic Sans MS" pitchFamily="66" charset="0"/>
                        </a:rPr>
                        <a:t> </a:t>
                      </a:r>
                      <a:r>
                        <a:rPr lang="en-US" sz="1300" dirty="0" err="1">
                          <a:effectLst/>
                          <a:latin typeface="Comic Sans MS" pitchFamily="66" charset="0"/>
                        </a:rPr>
                        <a:t>ismi</a:t>
                      </a:r>
                      <a:r>
                        <a:rPr lang="en-US" sz="1300" dirty="0">
                          <a:effectLst/>
                          <a:latin typeface="Comic Sans MS" pitchFamily="66" charset="0"/>
                        </a:rPr>
                        <a:t>), we are also interested in advertising in this magazine. We should be grateful, therefore, if you could send us the necessary forms and information on prices for advertising space.</a:t>
                      </a:r>
                      <a:endParaRPr lang="tr-TR" sz="1300" dirty="0">
                        <a:effectLst/>
                        <a:latin typeface="Comic Sans MS" pitchFamily="66" charset="0"/>
                      </a:endParaRPr>
                    </a:p>
                    <a:p>
                      <a:pPr algn="just">
                        <a:spcAft>
                          <a:spcPts val="0"/>
                        </a:spcAft>
                      </a:pPr>
                      <a:r>
                        <a:rPr lang="en-US" sz="1300" dirty="0">
                          <a:effectLst/>
                          <a:latin typeface="Comic Sans MS" pitchFamily="66" charset="0"/>
                        </a:rPr>
                        <a:t>          </a:t>
                      </a:r>
                      <a:endParaRPr lang="tr-TR" sz="1300" dirty="0">
                        <a:effectLst/>
                        <a:latin typeface="Comic Sans MS" pitchFamily="66" charset="0"/>
                      </a:endParaRPr>
                    </a:p>
                    <a:p>
                      <a:pPr algn="just">
                        <a:spcAft>
                          <a:spcPts val="0"/>
                        </a:spcAft>
                      </a:pPr>
                      <a:r>
                        <a:rPr lang="en-US" sz="1300" dirty="0">
                          <a:effectLst/>
                          <a:latin typeface="Comic Sans MS" pitchFamily="66" charset="0"/>
                        </a:rPr>
                        <a:t>          Thanking you in advance for your co-operation, we remain.</a:t>
                      </a:r>
                      <a:endParaRPr lang="tr-TR" sz="1300" dirty="0">
                        <a:effectLst/>
                        <a:latin typeface="Comic Sans MS" pitchFamily="66" charset="0"/>
                      </a:endParaRPr>
                    </a:p>
                    <a:p>
                      <a:pPr algn="just">
                        <a:spcAft>
                          <a:spcPts val="0"/>
                        </a:spcAft>
                      </a:pPr>
                      <a:r>
                        <a:rPr lang="en-US" sz="1300" dirty="0">
                          <a:effectLst/>
                          <a:latin typeface="Comic Sans MS" pitchFamily="66" charset="0"/>
                        </a:rPr>
                        <a:t>          </a:t>
                      </a:r>
                      <a:endParaRPr lang="tr-TR" sz="1300" dirty="0">
                        <a:effectLst/>
                        <a:latin typeface="Comic Sans MS" pitchFamily="66" charset="0"/>
                      </a:endParaRPr>
                    </a:p>
                    <a:p>
                      <a:pPr algn="just">
                        <a:spcAft>
                          <a:spcPts val="0"/>
                        </a:spcAft>
                      </a:pPr>
                      <a:r>
                        <a:rPr lang="en-US" sz="1300" dirty="0">
                          <a:effectLst/>
                          <a:latin typeface="Comic Sans MS" pitchFamily="66" charset="0"/>
                        </a:rPr>
                        <a:t>         </a:t>
                      </a:r>
                      <a:endParaRPr lang="tr-TR" sz="1300" dirty="0">
                        <a:effectLst/>
                        <a:latin typeface="Comic Sans MS" pitchFamily="66" charset="0"/>
                      </a:endParaRPr>
                    </a:p>
                    <a:p>
                      <a:pPr algn="just">
                        <a:spcAft>
                          <a:spcPts val="0"/>
                        </a:spcAft>
                      </a:pPr>
                      <a:r>
                        <a:rPr lang="en-US" sz="1300" dirty="0">
                          <a:effectLst/>
                          <a:latin typeface="Comic Sans MS" pitchFamily="66" charset="0"/>
                        </a:rPr>
                        <a:t>                                                                          Yours sincerely,</a:t>
                      </a:r>
                      <a:endParaRPr lang="tr-TR" sz="1300" dirty="0">
                        <a:effectLst/>
                        <a:latin typeface="Comic Sans MS" pitchFamily="66" charset="0"/>
                      </a:endParaRPr>
                    </a:p>
                    <a:p>
                      <a:pPr algn="just">
                        <a:spcAft>
                          <a:spcPts val="0"/>
                        </a:spcAft>
                      </a:pPr>
                      <a:r>
                        <a:rPr lang="en-US" sz="1300" dirty="0">
                          <a:effectLst/>
                          <a:latin typeface="Comic Sans MS" pitchFamily="66" charset="0"/>
                        </a:rPr>
                        <a:t>                                                                                   (</a:t>
                      </a:r>
                      <a:r>
                        <a:rPr lang="en-US" sz="1300" dirty="0" err="1">
                          <a:effectLst/>
                          <a:latin typeface="Comic Sans MS" pitchFamily="66" charset="0"/>
                        </a:rPr>
                        <a:t>imza</a:t>
                      </a:r>
                      <a:r>
                        <a:rPr lang="en-US" sz="1300" dirty="0">
                          <a:effectLst/>
                          <a:latin typeface="Comic Sans MS" pitchFamily="66" charset="0"/>
                        </a:rPr>
                        <a:t>)</a:t>
                      </a:r>
                      <a:endParaRPr lang="tr-TR" sz="1300" dirty="0">
                        <a:effectLst/>
                        <a:latin typeface="Comic Sans MS" pitchFamily="66" charset="0"/>
                      </a:endParaRPr>
                    </a:p>
                    <a:p>
                      <a:pPr algn="just">
                        <a:spcAft>
                          <a:spcPts val="0"/>
                        </a:spcAft>
                      </a:pPr>
                      <a:r>
                        <a:rPr lang="en-US" sz="1300" dirty="0">
                          <a:effectLst/>
                          <a:latin typeface="Comic Sans MS" pitchFamily="66" charset="0"/>
                        </a:rPr>
                        <a:t> </a:t>
                      </a:r>
                      <a:endParaRPr lang="tr-TR" sz="1300" dirty="0">
                        <a:effectLst/>
                        <a:latin typeface="Comic Sans MS" pitchFamily="66" charset="0"/>
                      </a:endParaRPr>
                    </a:p>
                  </a:txBody>
                  <a:tcPr marL="64943" marR="64943" marT="0" marB="0"/>
                </a:tc>
                <a:extLst>
                  <a:ext uri="{0D108BD9-81ED-4DB2-BD59-A6C34878D82A}">
                    <a16:rowId xmlns:a16="http://schemas.microsoft.com/office/drawing/2014/main" xmlns="" val="485434183"/>
                  </a:ext>
                </a:extLst>
              </a:tr>
            </a:tbl>
          </a:graphicData>
        </a:graphic>
      </p:graphicFrame>
      <p:graphicFrame>
        <p:nvGraphicFramePr>
          <p:cNvPr id="5" name="Tablo 4"/>
          <p:cNvGraphicFramePr>
            <a:graphicFrameLocks noGrp="1"/>
          </p:cNvGraphicFramePr>
          <p:nvPr/>
        </p:nvGraphicFramePr>
        <p:xfrm>
          <a:off x="6176168" y="2393739"/>
          <a:ext cx="5130800" cy="4267200"/>
        </p:xfrm>
        <a:graphic>
          <a:graphicData uri="http://schemas.openxmlformats.org/drawingml/2006/table">
            <a:tbl>
              <a:tblPr>
                <a:tableStyleId>{5C22544A-7EE6-4342-B048-85BDC9FD1C3A}</a:tableStyleId>
              </a:tblPr>
              <a:tblGrid>
                <a:gridCol w="5130800">
                  <a:extLst>
                    <a:ext uri="{9D8B030D-6E8A-4147-A177-3AD203B41FA5}">
                      <a16:colId xmlns:a16="http://schemas.microsoft.com/office/drawing/2014/main" xmlns="" val="1500592628"/>
                    </a:ext>
                  </a:extLst>
                </a:gridCol>
              </a:tblGrid>
              <a:tr h="0">
                <a:tc>
                  <a:txBody>
                    <a:bodyPr/>
                    <a:lstStyle/>
                    <a:p>
                      <a:pPr algn="just">
                        <a:spcAft>
                          <a:spcPts val="0"/>
                        </a:spcAft>
                      </a:pPr>
                      <a:r>
                        <a:rPr lang="de-DE" sz="1400" dirty="0">
                          <a:effectLst/>
                          <a:latin typeface="Comic Sans MS" pitchFamily="66" charset="0"/>
                        </a:rPr>
                        <a:t> </a:t>
                      </a:r>
                      <a:r>
                        <a:rPr lang="de-DE" sz="1400" dirty="0" smtClean="0">
                          <a:effectLst/>
                          <a:latin typeface="Comic Sans MS" pitchFamily="66" charset="0"/>
                        </a:rPr>
                        <a:t>(</a:t>
                      </a:r>
                      <a:r>
                        <a:rPr lang="de-DE" sz="1400" dirty="0" err="1">
                          <a:effectLst/>
                          <a:latin typeface="Comic Sans MS" pitchFamily="66" charset="0"/>
                        </a:rPr>
                        <a:t>Reklam</a:t>
                      </a:r>
                      <a:r>
                        <a:rPr lang="de-DE" sz="1400" dirty="0">
                          <a:effectLst/>
                          <a:latin typeface="Comic Sans MS" pitchFamily="66" charset="0"/>
                        </a:rPr>
                        <a:t> Ajansı </a:t>
                      </a:r>
                      <a:r>
                        <a:rPr lang="de-DE" sz="1400" dirty="0" err="1">
                          <a:effectLst/>
                          <a:latin typeface="Comic Sans MS" pitchFamily="66" charset="0"/>
                        </a:rPr>
                        <a:t>veya</a:t>
                      </a:r>
                      <a:r>
                        <a:rPr lang="de-DE" sz="1400" dirty="0">
                          <a:effectLst/>
                          <a:latin typeface="Comic Sans MS" pitchFamily="66" charset="0"/>
                        </a:rPr>
                        <a:t> </a:t>
                      </a:r>
                      <a:r>
                        <a:rPr lang="de-DE" sz="1400" dirty="0" err="1">
                          <a:effectLst/>
                          <a:latin typeface="Comic Sans MS" pitchFamily="66" charset="0"/>
                        </a:rPr>
                        <a:t>Dergiye</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kern="0" dirty="0">
                          <a:effectLst/>
                          <a:latin typeface="Comic Sans MS" pitchFamily="66" charset="0"/>
                        </a:rPr>
                        <a:t>          </a:t>
                      </a:r>
                      <a:r>
                        <a:rPr lang="de-DE" sz="1400" kern="0" dirty="0" err="1">
                          <a:effectLst/>
                          <a:latin typeface="Comic Sans MS" pitchFamily="66" charset="0"/>
                        </a:rPr>
                        <a:t>İsim</a:t>
                      </a:r>
                      <a:r>
                        <a:rPr lang="de-DE" sz="1400" kern="0" dirty="0">
                          <a:effectLst/>
                          <a:latin typeface="Comic Sans MS" pitchFamily="66" charset="0"/>
                        </a:rPr>
                        <a:t> </a:t>
                      </a:r>
                      <a:r>
                        <a:rPr lang="de-DE" sz="1400" kern="0" dirty="0" err="1">
                          <a:effectLst/>
                          <a:latin typeface="Comic Sans MS" pitchFamily="66" charset="0"/>
                        </a:rPr>
                        <a:t>ve</a:t>
                      </a:r>
                      <a:r>
                        <a:rPr lang="de-DE" sz="1400" kern="0" dirty="0">
                          <a:effectLst/>
                          <a:latin typeface="Comic Sans MS" pitchFamily="66" charset="0"/>
                        </a:rPr>
                        <a:t> </a:t>
                      </a:r>
                      <a:r>
                        <a:rPr lang="de-DE" sz="1400" kern="0" dirty="0" err="1">
                          <a:effectLst/>
                          <a:latin typeface="Comic Sans MS" pitchFamily="66" charset="0"/>
                        </a:rPr>
                        <a:t>adresi</a:t>
                      </a:r>
                      <a:endParaRPr lang="tr-TR" sz="1400" kern="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Sayın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Şirket</a:t>
                      </a:r>
                      <a:r>
                        <a:rPr lang="de-DE" sz="1400" dirty="0">
                          <a:effectLst/>
                          <a:latin typeface="Comic Sans MS" pitchFamily="66" charset="0"/>
                        </a:rPr>
                        <a:t> </a:t>
                      </a:r>
                      <a:r>
                        <a:rPr lang="de-DE" sz="1400" dirty="0" err="1">
                          <a:effectLst/>
                          <a:latin typeface="Comic Sans MS" pitchFamily="66" charset="0"/>
                        </a:rPr>
                        <a:t>ismi</a:t>
                      </a:r>
                      <a:r>
                        <a:rPr lang="de-DE" sz="1400" dirty="0">
                          <a:effectLst/>
                          <a:latin typeface="Comic Sans MS" pitchFamily="66" charset="0"/>
                        </a:rPr>
                        <a:t>) </a:t>
                      </a:r>
                      <a:r>
                        <a:rPr lang="de-DE" sz="1400" dirty="0" err="1">
                          <a:effectLst/>
                          <a:latin typeface="Comic Sans MS" pitchFamily="66" charset="0"/>
                        </a:rPr>
                        <a:t>şirketi</a:t>
                      </a:r>
                      <a:r>
                        <a:rPr lang="de-DE" sz="1400" dirty="0">
                          <a:effectLst/>
                          <a:latin typeface="Comic Sans MS" pitchFamily="66" charset="0"/>
                        </a:rPr>
                        <a:t> (</a:t>
                      </a:r>
                      <a:r>
                        <a:rPr lang="de-DE" sz="1400" dirty="0" err="1">
                          <a:effectLst/>
                          <a:latin typeface="Comic Sans MS" pitchFamily="66" charset="0"/>
                        </a:rPr>
                        <a:t>ürün</a:t>
                      </a:r>
                      <a:r>
                        <a:rPr lang="de-DE" sz="1400" dirty="0">
                          <a:effectLst/>
                          <a:latin typeface="Comic Sans MS" pitchFamily="66" charset="0"/>
                        </a:rPr>
                        <a:t> </a:t>
                      </a:r>
                      <a:r>
                        <a:rPr lang="de-DE" sz="1400" dirty="0" err="1">
                          <a:effectLst/>
                          <a:latin typeface="Comic Sans MS" pitchFamily="66" charset="0"/>
                        </a:rPr>
                        <a:t>ismi</a:t>
                      </a:r>
                      <a:r>
                        <a:rPr lang="de-DE" sz="1400" dirty="0">
                          <a:effectLst/>
                          <a:latin typeface="Comic Sans MS" pitchFamily="66" charset="0"/>
                        </a:rPr>
                        <a:t>) </a:t>
                      </a:r>
                      <a:r>
                        <a:rPr lang="de-DE" sz="1400" dirty="0" err="1">
                          <a:effectLst/>
                          <a:latin typeface="Comic Sans MS" pitchFamily="66" charset="0"/>
                        </a:rPr>
                        <a:t>üretmekte</a:t>
                      </a:r>
                      <a:r>
                        <a:rPr lang="de-DE" sz="1400" dirty="0">
                          <a:effectLst/>
                          <a:latin typeface="Comic Sans MS" pitchFamily="66" charset="0"/>
                        </a:rPr>
                        <a:t> </a:t>
                      </a:r>
                      <a:r>
                        <a:rPr lang="de-DE" sz="1400" dirty="0" err="1">
                          <a:effectLst/>
                          <a:latin typeface="Comic Sans MS" pitchFamily="66" charset="0"/>
                        </a:rPr>
                        <a:t>ve</a:t>
                      </a:r>
                      <a:r>
                        <a:rPr lang="de-DE" sz="1400" dirty="0">
                          <a:effectLst/>
                          <a:latin typeface="Comic Sans MS" pitchFamily="66" charset="0"/>
                        </a:rPr>
                        <a:t> (</a:t>
                      </a:r>
                      <a:r>
                        <a:rPr lang="de-DE" sz="1400" dirty="0" err="1">
                          <a:effectLst/>
                          <a:latin typeface="Comic Sans MS" pitchFamily="66" charset="0"/>
                        </a:rPr>
                        <a:t>ülke</a:t>
                      </a:r>
                      <a:r>
                        <a:rPr lang="de-DE" sz="1400" dirty="0">
                          <a:effectLst/>
                          <a:latin typeface="Comic Sans MS" pitchFamily="66" charset="0"/>
                        </a:rPr>
                        <a:t> </a:t>
                      </a:r>
                      <a:r>
                        <a:rPr lang="de-DE" sz="1400" dirty="0" err="1">
                          <a:effectLst/>
                          <a:latin typeface="Comic Sans MS" pitchFamily="66" charset="0"/>
                        </a:rPr>
                        <a:t>ismi</a:t>
                      </a:r>
                      <a:r>
                        <a:rPr lang="de-DE" sz="1400" dirty="0">
                          <a:effectLst/>
                          <a:latin typeface="Comic Sans MS" pitchFamily="66" charset="0"/>
                        </a:rPr>
                        <a:t>)'</a:t>
                      </a:r>
                      <a:r>
                        <a:rPr lang="de-DE" sz="1400" dirty="0" err="1">
                          <a:effectLst/>
                          <a:latin typeface="Comic Sans MS" pitchFamily="66" charset="0"/>
                        </a:rPr>
                        <a:t>deki</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ithalatçılarla</a:t>
                      </a:r>
                      <a:r>
                        <a:rPr lang="de-DE" sz="1400" dirty="0">
                          <a:effectLst/>
                          <a:latin typeface="Comic Sans MS" pitchFamily="66" charset="0"/>
                        </a:rPr>
                        <a:t> </a:t>
                      </a:r>
                      <a:r>
                        <a:rPr lang="de-DE" sz="1400" dirty="0" err="1">
                          <a:effectLst/>
                          <a:latin typeface="Comic Sans MS" pitchFamily="66" charset="0"/>
                        </a:rPr>
                        <a:t>ticareti</a:t>
                      </a:r>
                      <a:r>
                        <a:rPr lang="de-DE" sz="1400" dirty="0">
                          <a:effectLst/>
                          <a:latin typeface="Comic Sans MS" pitchFamily="66" charset="0"/>
                        </a:rPr>
                        <a:t> </a:t>
                      </a:r>
                      <a:r>
                        <a:rPr lang="de-DE" sz="1400" dirty="0" err="1">
                          <a:effectLst/>
                          <a:latin typeface="Comic Sans MS" pitchFamily="66" charset="0"/>
                        </a:rPr>
                        <a:t>geliştirmek</a:t>
                      </a:r>
                      <a:r>
                        <a:rPr lang="de-DE" sz="1400" dirty="0">
                          <a:effectLst/>
                          <a:latin typeface="Comic Sans MS" pitchFamily="66" charset="0"/>
                        </a:rPr>
                        <a:t> </a:t>
                      </a:r>
                      <a:r>
                        <a:rPr lang="de-DE" sz="1400" dirty="0" err="1">
                          <a:effectLst/>
                          <a:latin typeface="Comic Sans MS" pitchFamily="66" charset="0"/>
                        </a:rPr>
                        <a:t>istemektedir</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Ürün</a:t>
                      </a:r>
                      <a:r>
                        <a:rPr lang="de-DE" sz="1400" dirty="0">
                          <a:effectLst/>
                          <a:latin typeface="Comic Sans MS" pitchFamily="66" charset="0"/>
                        </a:rPr>
                        <a:t> </a:t>
                      </a:r>
                      <a:r>
                        <a:rPr lang="de-DE" sz="1400" dirty="0" err="1">
                          <a:effectLst/>
                          <a:latin typeface="Comic Sans MS" pitchFamily="66" charset="0"/>
                        </a:rPr>
                        <a:t>ismi</a:t>
                      </a:r>
                      <a:r>
                        <a:rPr lang="de-DE" sz="1400" dirty="0">
                          <a:effectLst/>
                          <a:latin typeface="Comic Sans MS" pitchFamily="66" charset="0"/>
                        </a:rPr>
                        <a:t>) </a:t>
                      </a:r>
                      <a:r>
                        <a:rPr lang="de-DE" sz="1400" dirty="0" err="1">
                          <a:effectLst/>
                          <a:latin typeface="Comic Sans MS" pitchFamily="66" charset="0"/>
                        </a:rPr>
                        <a:t>ile</a:t>
                      </a:r>
                      <a:r>
                        <a:rPr lang="de-DE" sz="1400" dirty="0">
                          <a:effectLst/>
                          <a:latin typeface="Comic Sans MS" pitchFamily="66" charset="0"/>
                        </a:rPr>
                        <a:t> </a:t>
                      </a:r>
                      <a:r>
                        <a:rPr lang="de-DE" sz="1400" dirty="0" err="1">
                          <a:effectLst/>
                          <a:latin typeface="Comic Sans MS" pitchFamily="66" charset="0"/>
                        </a:rPr>
                        <a:t>uğraşan</a:t>
                      </a:r>
                      <a:r>
                        <a:rPr lang="de-DE" sz="1400" dirty="0">
                          <a:effectLst/>
                          <a:latin typeface="Comic Sans MS" pitchFamily="66" charset="0"/>
                        </a:rPr>
                        <a:t> </a:t>
                      </a:r>
                      <a:r>
                        <a:rPr lang="de-DE" sz="1400" dirty="0" err="1">
                          <a:effectLst/>
                          <a:latin typeface="Comic Sans MS" pitchFamily="66" charset="0"/>
                        </a:rPr>
                        <a:t>çok</a:t>
                      </a:r>
                      <a:r>
                        <a:rPr lang="de-DE" sz="1400" dirty="0">
                          <a:effectLst/>
                          <a:latin typeface="Comic Sans MS" pitchFamily="66" charset="0"/>
                        </a:rPr>
                        <a:t> </a:t>
                      </a:r>
                      <a:r>
                        <a:rPr lang="de-DE" sz="1400" dirty="0" err="1">
                          <a:effectLst/>
                          <a:latin typeface="Comic Sans MS" pitchFamily="66" charset="0"/>
                        </a:rPr>
                        <a:t>sayıdaki</a:t>
                      </a:r>
                      <a:r>
                        <a:rPr lang="de-DE" sz="1400" dirty="0">
                          <a:effectLst/>
                          <a:latin typeface="Comic Sans MS" pitchFamily="66" charset="0"/>
                        </a:rPr>
                        <a:t> </a:t>
                      </a:r>
                      <a:r>
                        <a:rPr lang="de-DE" sz="1400" dirty="0" err="1">
                          <a:effectLst/>
                          <a:latin typeface="Comic Sans MS" pitchFamily="66" charset="0"/>
                        </a:rPr>
                        <a:t>ithalatçı</a:t>
                      </a:r>
                      <a:r>
                        <a:rPr lang="de-DE" sz="1400" dirty="0">
                          <a:effectLst/>
                          <a:latin typeface="Comic Sans MS" pitchFamily="66" charset="0"/>
                        </a:rPr>
                        <a:t> (</a:t>
                      </a:r>
                      <a:r>
                        <a:rPr lang="de-DE" sz="1400" dirty="0" err="1">
                          <a:effectLst/>
                          <a:latin typeface="Comic Sans MS" pitchFamily="66" charset="0"/>
                        </a:rPr>
                        <a:t>dergi</a:t>
                      </a:r>
                      <a:r>
                        <a:rPr lang="de-DE" sz="1400" dirty="0">
                          <a:effectLst/>
                          <a:latin typeface="Comic Sans MS" pitchFamily="66" charset="0"/>
                        </a:rPr>
                        <a:t> </a:t>
                      </a:r>
                      <a:r>
                        <a:rPr lang="de-DE" sz="1400" dirty="0" err="1">
                          <a:effectLst/>
                          <a:latin typeface="Comic Sans MS" pitchFamily="66" charset="0"/>
                        </a:rPr>
                        <a:t>ismi</a:t>
                      </a:r>
                      <a:r>
                        <a:rPr lang="de-DE" sz="1400" dirty="0">
                          <a:effectLst/>
                          <a:latin typeface="Comic Sans MS" pitchFamily="66" charset="0"/>
                        </a:rPr>
                        <a:t>) </a:t>
                      </a:r>
                      <a:r>
                        <a:rPr lang="de-DE" sz="1400" dirty="0" err="1">
                          <a:effectLst/>
                          <a:latin typeface="Comic Sans MS" pitchFamily="66" charset="0"/>
                        </a:rPr>
                        <a:t>dergisine</a:t>
                      </a:r>
                      <a:r>
                        <a:rPr lang="de-DE" sz="1400" dirty="0">
                          <a:effectLst/>
                          <a:latin typeface="Comic Sans MS" pitchFamily="66" charset="0"/>
                        </a:rPr>
                        <a:t> </a:t>
                      </a:r>
                      <a:r>
                        <a:rPr lang="de-DE" sz="1400" dirty="0" err="1">
                          <a:effectLst/>
                          <a:latin typeface="Comic Sans MS" pitchFamily="66" charset="0"/>
                        </a:rPr>
                        <a:t>abone</a:t>
                      </a:r>
                      <a:r>
                        <a:rPr lang="de-DE" sz="1400" dirty="0">
                          <a:effectLst/>
                          <a:latin typeface="Comic Sans MS" pitchFamily="66" charset="0"/>
                        </a:rPr>
                        <a:t> </a:t>
                      </a:r>
                      <a:r>
                        <a:rPr lang="de-DE" sz="1400" dirty="0" err="1">
                          <a:effectLst/>
                          <a:latin typeface="Comic Sans MS" pitchFamily="66" charset="0"/>
                        </a:rPr>
                        <a:t>olduğundan</a:t>
                      </a:r>
                      <a:r>
                        <a:rPr lang="de-DE" sz="1400" dirty="0">
                          <a:effectLst/>
                          <a:latin typeface="Comic Sans MS" pitchFamily="66" charset="0"/>
                        </a:rPr>
                        <a:t> </a:t>
                      </a:r>
                      <a:r>
                        <a:rPr lang="de-DE" sz="1400" dirty="0" err="1">
                          <a:effectLst/>
                          <a:latin typeface="Comic Sans MS" pitchFamily="66" charset="0"/>
                        </a:rPr>
                        <a:t>dolayı</a:t>
                      </a:r>
                      <a:r>
                        <a:rPr lang="de-DE" sz="1400" dirty="0">
                          <a:effectLst/>
                          <a:latin typeface="Comic Sans MS" pitchFamily="66" charset="0"/>
                        </a:rPr>
                        <a:t>, </a:t>
                      </a:r>
                      <a:r>
                        <a:rPr lang="de-DE" sz="1400" dirty="0" err="1">
                          <a:effectLst/>
                          <a:latin typeface="Comic Sans MS" pitchFamily="66" charset="0"/>
                        </a:rPr>
                        <a:t>biz</a:t>
                      </a:r>
                      <a:r>
                        <a:rPr lang="de-DE" sz="1400" dirty="0">
                          <a:effectLst/>
                          <a:latin typeface="Comic Sans MS" pitchFamily="66" charset="0"/>
                        </a:rPr>
                        <a:t> de </a:t>
                      </a:r>
                      <a:r>
                        <a:rPr lang="de-DE" sz="1400" dirty="0" err="1">
                          <a:effectLst/>
                          <a:latin typeface="Comic Sans MS" pitchFamily="66" charset="0"/>
                        </a:rPr>
                        <a:t>bu</a:t>
                      </a:r>
                      <a:r>
                        <a:rPr lang="de-DE" sz="1400" dirty="0">
                          <a:effectLst/>
                          <a:latin typeface="Comic Sans MS" pitchFamily="66" charset="0"/>
                        </a:rPr>
                        <a:t> </a:t>
                      </a:r>
                      <a:r>
                        <a:rPr lang="de-DE" sz="1400" dirty="0" err="1">
                          <a:effectLst/>
                          <a:latin typeface="Comic Sans MS" pitchFamily="66" charset="0"/>
                        </a:rPr>
                        <a:t>dergiye</a:t>
                      </a:r>
                      <a:r>
                        <a:rPr lang="de-DE" sz="1400" dirty="0">
                          <a:effectLst/>
                          <a:latin typeface="Comic Sans MS" pitchFamily="66" charset="0"/>
                        </a:rPr>
                        <a:t> </a:t>
                      </a:r>
                      <a:r>
                        <a:rPr lang="de-DE" sz="1400" dirty="0" err="1">
                          <a:effectLst/>
                          <a:latin typeface="Comic Sans MS" pitchFamily="66" charset="0"/>
                        </a:rPr>
                        <a:t>reklam</a:t>
                      </a:r>
                      <a:r>
                        <a:rPr lang="de-DE" sz="1400" dirty="0">
                          <a:effectLst/>
                          <a:latin typeface="Comic Sans MS" pitchFamily="66" charset="0"/>
                        </a:rPr>
                        <a:t> </a:t>
                      </a:r>
                      <a:r>
                        <a:rPr lang="de-DE" sz="1400" dirty="0" err="1">
                          <a:effectLst/>
                          <a:latin typeface="Comic Sans MS" pitchFamily="66" charset="0"/>
                        </a:rPr>
                        <a:t>vermek</a:t>
                      </a:r>
                      <a:r>
                        <a:rPr lang="de-DE" sz="1400" dirty="0">
                          <a:effectLst/>
                          <a:latin typeface="Comic Sans MS" pitchFamily="66" charset="0"/>
                        </a:rPr>
                        <a:t> </a:t>
                      </a:r>
                      <a:r>
                        <a:rPr lang="de-DE" sz="1400" dirty="0" err="1">
                          <a:effectLst/>
                          <a:latin typeface="Comic Sans MS" pitchFamily="66" charset="0"/>
                        </a:rPr>
                        <a:t>istemekteyiz</a:t>
                      </a:r>
                      <a:r>
                        <a:rPr lang="de-DE" sz="1400" dirty="0">
                          <a:effectLst/>
                          <a:latin typeface="Comic Sans MS" pitchFamily="66" charset="0"/>
                        </a:rPr>
                        <a:t>. </a:t>
                      </a:r>
                      <a:r>
                        <a:rPr lang="de-DE" sz="1400" dirty="0" err="1">
                          <a:effectLst/>
                          <a:latin typeface="Comic Sans MS" pitchFamily="66" charset="0"/>
                        </a:rPr>
                        <a:t>Dolayısıyla</a:t>
                      </a:r>
                      <a:r>
                        <a:rPr lang="de-DE" sz="1400" dirty="0">
                          <a:effectLst/>
                          <a:latin typeface="Comic Sans MS" pitchFamily="66" charset="0"/>
                        </a:rPr>
                        <a:t>, </a:t>
                      </a:r>
                      <a:r>
                        <a:rPr lang="de-DE" sz="1400" dirty="0" err="1">
                          <a:effectLst/>
                          <a:latin typeface="Comic Sans MS" pitchFamily="66" charset="0"/>
                        </a:rPr>
                        <a:t>bize</a:t>
                      </a:r>
                      <a:r>
                        <a:rPr lang="de-DE" sz="1400" dirty="0">
                          <a:effectLst/>
                          <a:latin typeface="Comic Sans MS" pitchFamily="66" charset="0"/>
                        </a:rPr>
                        <a:t> </a:t>
                      </a:r>
                      <a:r>
                        <a:rPr lang="de-DE" sz="1400" dirty="0" err="1">
                          <a:effectLst/>
                          <a:latin typeface="Comic Sans MS" pitchFamily="66" charset="0"/>
                        </a:rPr>
                        <a:t>gerekli</a:t>
                      </a:r>
                      <a:r>
                        <a:rPr lang="de-DE" sz="1400" dirty="0">
                          <a:effectLst/>
                          <a:latin typeface="Comic Sans MS" pitchFamily="66" charset="0"/>
                        </a:rPr>
                        <a:t> </a:t>
                      </a:r>
                      <a:r>
                        <a:rPr lang="de-DE" sz="1400" dirty="0" err="1">
                          <a:effectLst/>
                          <a:latin typeface="Comic Sans MS" pitchFamily="66" charset="0"/>
                        </a:rPr>
                        <a:t>formları</a:t>
                      </a:r>
                      <a:r>
                        <a:rPr lang="de-DE" sz="1400" dirty="0">
                          <a:effectLst/>
                          <a:latin typeface="Comic Sans MS" pitchFamily="66" charset="0"/>
                        </a:rPr>
                        <a:t> </a:t>
                      </a:r>
                      <a:r>
                        <a:rPr lang="de-DE" sz="1400" dirty="0" err="1">
                          <a:effectLst/>
                          <a:latin typeface="Comic Sans MS" pitchFamily="66" charset="0"/>
                        </a:rPr>
                        <a:t>ve</a:t>
                      </a:r>
                      <a:r>
                        <a:rPr lang="de-DE" sz="1400" dirty="0">
                          <a:effectLst/>
                          <a:latin typeface="Comic Sans MS" pitchFamily="66" charset="0"/>
                        </a:rPr>
                        <a:t> </a:t>
                      </a:r>
                      <a:r>
                        <a:rPr lang="de-DE" sz="1400" dirty="0" err="1">
                          <a:effectLst/>
                          <a:latin typeface="Comic Sans MS" pitchFamily="66" charset="0"/>
                        </a:rPr>
                        <a:t>reklam</a:t>
                      </a:r>
                      <a:r>
                        <a:rPr lang="de-DE" sz="1400" dirty="0">
                          <a:effectLst/>
                          <a:latin typeface="Comic Sans MS" pitchFamily="66" charset="0"/>
                        </a:rPr>
                        <a:t> </a:t>
                      </a:r>
                      <a:r>
                        <a:rPr lang="de-DE" sz="1400" dirty="0" err="1">
                          <a:effectLst/>
                          <a:latin typeface="Comic Sans MS" pitchFamily="66" charset="0"/>
                        </a:rPr>
                        <a:t>yerlerinin</a:t>
                      </a:r>
                      <a:r>
                        <a:rPr lang="de-DE" sz="1400" dirty="0">
                          <a:effectLst/>
                          <a:latin typeface="Comic Sans MS" pitchFamily="66" charset="0"/>
                        </a:rPr>
                        <a:t> </a:t>
                      </a:r>
                      <a:r>
                        <a:rPr lang="de-DE" sz="1400" dirty="0" err="1">
                          <a:effectLst/>
                          <a:latin typeface="Comic Sans MS" pitchFamily="66" charset="0"/>
                        </a:rPr>
                        <a:t>fiyatları</a:t>
                      </a:r>
                      <a:r>
                        <a:rPr lang="de-DE" sz="1400" dirty="0">
                          <a:effectLst/>
                          <a:latin typeface="Comic Sans MS" pitchFamily="66" charset="0"/>
                        </a:rPr>
                        <a:t> </a:t>
                      </a:r>
                      <a:r>
                        <a:rPr lang="de-DE" sz="1400" dirty="0" err="1">
                          <a:effectLst/>
                          <a:latin typeface="Comic Sans MS" pitchFamily="66" charset="0"/>
                        </a:rPr>
                        <a:t>hakkında</a:t>
                      </a:r>
                      <a:r>
                        <a:rPr lang="de-DE" sz="1400" dirty="0">
                          <a:effectLst/>
                          <a:latin typeface="Comic Sans MS" pitchFamily="66" charset="0"/>
                        </a:rPr>
                        <a:t> </a:t>
                      </a:r>
                      <a:r>
                        <a:rPr lang="de-DE" sz="1400" dirty="0" err="1">
                          <a:effectLst/>
                          <a:latin typeface="Comic Sans MS" pitchFamily="66" charset="0"/>
                        </a:rPr>
                        <a:t>bilgi</a:t>
                      </a:r>
                      <a:r>
                        <a:rPr lang="de-DE" sz="1400" dirty="0">
                          <a:effectLst/>
                          <a:latin typeface="Comic Sans MS" pitchFamily="66" charset="0"/>
                        </a:rPr>
                        <a:t> </a:t>
                      </a:r>
                      <a:r>
                        <a:rPr lang="de-DE" sz="1400" dirty="0" err="1">
                          <a:effectLst/>
                          <a:latin typeface="Comic Sans MS" pitchFamily="66" charset="0"/>
                        </a:rPr>
                        <a:t>gönderirseniz</a:t>
                      </a:r>
                      <a:r>
                        <a:rPr lang="de-DE" sz="1400" dirty="0">
                          <a:effectLst/>
                          <a:latin typeface="Comic Sans MS" pitchFamily="66" charset="0"/>
                        </a:rPr>
                        <a:t> </a:t>
                      </a:r>
                      <a:r>
                        <a:rPr lang="de-DE" sz="1400" dirty="0" err="1">
                          <a:effectLst/>
                          <a:latin typeface="Comic Sans MS" pitchFamily="66" charset="0"/>
                        </a:rPr>
                        <a:t>müteşekkir</a:t>
                      </a:r>
                      <a:r>
                        <a:rPr lang="de-DE" sz="1400" dirty="0">
                          <a:effectLst/>
                          <a:latin typeface="Comic Sans MS" pitchFamily="66" charset="0"/>
                        </a:rPr>
                        <a:t> </a:t>
                      </a:r>
                      <a:r>
                        <a:rPr lang="de-DE" sz="1400" dirty="0" err="1">
                          <a:effectLst/>
                          <a:latin typeface="Comic Sans MS" pitchFamily="66" charset="0"/>
                        </a:rPr>
                        <a:t>kalırız</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İşbirliğinizden</a:t>
                      </a:r>
                      <a:r>
                        <a:rPr lang="de-DE" sz="1400" dirty="0">
                          <a:effectLst/>
                          <a:latin typeface="Comic Sans MS" pitchFamily="66" charset="0"/>
                        </a:rPr>
                        <a:t> </a:t>
                      </a:r>
                      <a:r>
                        <a:rPr lang="de-DE" sz="1400" dirty="0" err="1">
                          <a:effectLst/>
                          <a:latin typeface="Comic Sans MS" pitchFamily="66" charset="0"/>
                        </a:rPr>
                        <a:t>dolayı</a:t>
                      </a:r>
                      <a:r>
                        <a:rPr lang="de-DE" sz="1400" dirty="0">
                          <a:effectLst/>
                          <a:latin typeface="Comic Sans MS" pitchFamily="66" charset="0"/>
                        </a:rPr>
                        <a:t> </a:t>
                      </a:r>
                      <a:r>
                        <a:rPr lang="de-DE" sz="1400" dirty="0" err="1">
                          <a:effectLst/>
                          <a:latin typeface="Comic Sans MS" pitchFamily="66" charset="0"/>
                        </a:rPr>
                        <a:t>şimdiden</a:t>
                      </a:r>
                      <a:r>
                        <a:rPr lang="de-DE" sz="1400" dirty="0">
                          <a:effectLst/>
                          <a:latin typeface="Comic Sans MS" pitchFamily="66" charset="0"/>
                        </a:rPr>
                        <a:t> </a:t>
                      </a:r>
                      <a:r>
                        <a:rPr lang="de-DE" sz="1400" dirty="0" err="1">
                          <a:effectLst/>
                          <a:latin typeface="Comic Sans MS" pitchFamily="66" charset="0"/>
                        </a:rPr>
                        <a:t>teşekkür</a:t>
                      </a:r>
                      <a:r>
                        <a:rPr lang="de-DE" sz="1400" dirty="0">
                          <a:effectLst/>
                          <a:latin typeface="Comic Sans MS" pitchFamily="66" charset="0"/>
                        </a:rPr>
                        <a:t> </a:t>
                      </a:r>
                      <a:r>
                        <a:rPr lang="de-DE" sz="1400" dirty="0" err="1">
                          <a:effectLst/>
                          <a:latin typeface="Comic Sans MS" pitchFamily="66" charset="0"/>
                        </a:rPr>
                        <a:t>ederiz</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err="1" smtClean="0">
                          <a:effectLst/>
                          <a:latin typeface="Comic Sans MS" pitchFamily="66" charset="0"/>
                        </a:rPr>
                        <a:t>Saygılarımızla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smtClean="0">
                          <a:effectLst/>
                          <a:latin typeface="Comic Sans MS" pitchFamily="66" charset="0"/>
                        </a:rPr>
                        <a:t>(</a:t>
                      </a:r>
                      <a:r>
                        <a:rPr lang="en-US" sz="1400" dirty="0" err="1">
                          <a:effectLst/>
                          <a:latin typeface="Comic Sans MS" pitchFamily="66" charset="0"/>
                        </a:rPr>
                        <a:t>imza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a typeface="Times New Roman" panose="02020603050405020304" pitchFamily="18" charset="0"/>
                      </a:endParaRPr>
                    </a:p>
                  </a:txBody>
                  <a:tcPr marL="68580" marR="68580" marT="0" marB="0"/>
                </a:tc>
                <a:extLst>
                  <a:ext uri="{0D108BD9-81ED-4DB2-BD59-A6C34878D82A}">
                    <a16:rowId xmlns:a16="http://schemas.microsoft.com/office/drawing/2014/main" xmlns="" val="2954384404"/>
                  </a:ext>
                </a:extLst>
              </a:tr>
            </a:tbl>
          </a:graphicData>
        </a:graphic>
      </p:graphicFrame>
    </p:spTree>
    <p:extLst>
      <p:ext uri="{BB962C8B-B14F-4D97-AF65-F5344CB8AC3E}">
        <p14:creationId xmlns:p14="http://schemas.microsoft.com/office/powerpoint/2010/main" val="261377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lvl="0"/>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Uluslararası</a:t>
            </a:r>
            <a:r>
              <a:rPr lang="en-US" altLang="tr-TR" b="1"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Ticaret</a:t>
            </a:r>
            <a:r>
              <a:rPr lang="en-US" altLang="tr-TR" b="1"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Fuarlarına</a:t>
            </a:r>
            <a:r>
              <a:rPr lang="en-US" altLang="tr-TR" b="1"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Katılma</a:t>
            </a:r>
            <a:r>
              <a:rPr lang="en-US" altLang="tr-TR" b="1"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İsteği</a:t>
            </a:r>
            <a:r>
              <a:rPr lang="tr-TR" altLang="tr-TR" sz="2800" dirty="0" smtClean="0">
                <a:solidFill>
                  <a:schemeClr val="tx1"/>
                </a:solidFill>
                <a:latin typeface="Comic Sans MS" pitchFamily="66" charset="0"/>
              </a:rPr>
              <a:t/>
            </a:r>
            <a:br>
              <a:rPr lang="tr-TR" altLang="tr-TR" sz="2800" dirty="0" smtClean="0">
                <a:solidFill>
                  <a:schemeClr val="tx1"/>
                </a:solidFill>
                <a:latin typeface="Comic Sans MS" pitchFamily="66" charset="0"/>
              </a:rPr>
            </a:br>
            <a:endParaRPr lang="tr-TR" dirty="0">
              <a:latin typeface="Comic Sans MS" pitchFamily="66" charset="0"/>
            </a:endParaRPr>
          </a:p>
        </p:txBody>
      </p:sp>
      <p:graphicFrame>
        <p:nvGraphicFramePr>
          <p:cNvPr id="4" name="İçerik Yer Tutucusu 3"/>
          <p:cNvGraphicFramePr>
            <a:graphicFrameLocks noGrp="1"/>
          </p:cNvGraphicFramePr>
          <p:nvPr>
            <p:ph idx="1"/>
          </p:nvPr>
        </p:nvGraphicFramePr>
        <p:xfrm>
          <a:off x="660400" y="2258272"/>
          <a:ext cx="5591969" cy="4267200"/>
        </p:xfrm>
        <a:graphic>
          <a:graphicData uri="http://schemas.openxmlformats.org/drawingml/2006/table">
            <a:tbl>
              <a:tblPr>
                <a:tableStyleId>{5C22544A-7EE6-4342-B048-85BDC9FD1C3A}</a:tableStyleId>
              </a:tblPr>
              <a:tblGrid>
                <a:gridCol w="5591969">
                  <a:extLst>
                    <a:ext uri="{9D8B030D-6E8A-4147-A177-3AD203B41FA5}">
                      <a16:colId xmlns:a16="http://schemas.microsoft.com/office/drawing/2014/main" xmlns="" val="3169057265"/>
                    </a:ext>
                  </a:extLst>
                </a:gridCol>
              </a:tblGrid>
              <a:tr h="0">
                <a:tc>
                  <a:txBody>
                    <a:bodyPr/>
                    <a:lstStyle/>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a:t>
                      </a:r>
                      <a:r>
                        <a:rPr lang="de-DE" sz="1400" dirty="0" err="1">
                          <a:effectLst/>
                          <a:latin typeface="Comic Sans MS" pitchFamily="66" charset="0"/>
                        </a:rPr>
                        <a:t>Katılmak</a:t>
                      </a:r>
                      <a:r>
                        <a:rPr lang="de-DE" sz="1400" dirty="0">
                          <a:effectLst/>
                          <a:latin typeface="Comic Sans MS" pitchFamily="66" charset="0"/>
                        </a:rPr>
                        <a:t> </a:t>
                      </a:r>
                      <a:r>
                        <a:rPr lang="de-DE" sz="1400" dirty="0" err="1">
                          <a:effectLst/>
                          <a:latin typeface="Comic Sans MS" pitchFamily="66" charset="0"/>
                        </a:rPr>
                        <a:t>İstenen</a:t>
                      </a:r>
                      <a:r>
                        <a:rPr lang="de-DE" sz="1400" dirty="0">
                          <a:effectLst/>
                          <a:latin typeface="Comic Sans MS" pitchFamily="66" charset="0"/>
                        </a:rPr>
                        <a:t> </a:t>
                      </a:r>
                      <a:r>
                        <a:rPr lang="de-DE" sz="1400" dirty="0" err="1">
                          <a:effectLst/>
                          <a:latin typeface="Comic Sans MS" pitchFamily="66" charset="0"/>
                        </a:rPr>
                        <a:t>Fuar</a:t>
                      </a: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Fuar</a:t>
                      </a:r>
                      <a:r>
                        <a:rPr lang="de-DE" sz="1400" dirty="0">
                          <a:effectLst/>
                          <a:latin typeface="Comic Sans MS" pitchFamily="66" charset="0"/>
                        </a:rPr>
                        <a:t> </a:t>
                      </a:r>
                      <a:r>
                        <a:rPr lang="de-DE" sz="1400" dirty="0" err="1">
                          <a:effectLst/>
                          <a:latin typeface="Comic Sans MS" pitchFamily="66" charset="0"/>
                        </a:rPr>
                        <a:t>İdaresinin</a:t>
                      </a:r>
                      <a:r>
                        <a:rPr lang="de-DE" sz="1400" dirty="0">
                          <a:effectLst/>
                          <a:latin typeface="Comic Sans MS" pitchFamily="66" charset="0"/>
                        </a:rPr>
                        <a:t> </a:t>
                      </a:r>
                      <a:r>
                        <a:rPr lang="de-DE" sz="1400" dirty="0" err="1">
                          <a:effectLst/>
                          <a:latin typeface="Comic Sans MS" pitchFamily="66" charset="0"/>
                        </a:rPr>
                        <a:t>isim</a:t>
                      </a:r>
                      <a:r>
                        <a:rPr lang="de-DE" sz="1400" dirty="0">
                          <a:effectLst/>
                          <a:latin typeface="Comic Sans MS" pitchFamily="66" charset="0"/>
                        </a:rPr>
                        <a:t> </a:t>
                      </a:r>
                      <a:r>
                        <a:rPr lang="de-DE" sz="1400" dirty="0" err="1">
                          <a:effectLst/>
                          <a:latin typeface="Comic Sans MS" pitchFamily="66" charset="0"/>
                        </a:rPr>
                        <a:t>ve</a:t>
                      </a:r>
                      <a:r>
                        <a:rPr lang="de-DE" sz="1400" dirty="0">
                          <a:effectLst/>
                          <a:latin typeface="Comic Sans MS" pitchFamily="66" charset="0"/>
                        </a:rPr>
                        <a:t> </a:t>
                      </a:r>
                      <a:r>
                        <a:rPr lang="de-DE" sz="1400" dirty="0" err="1">
                          <a:effectLst/>
                          <a:latin typeface="Comic Sans MS" pitchFamily="66" charset="0"/>
                        </a:rPr>
                        <a:t>adresi</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en-US" sz="1400" dirty="0">
                          <a:effectLst/>
                          <a:latin typeface="Comic Sans MS" pitchFamily="66" charset="0"/>
                        </a:rPr>
                        <a:t>Dear Sirs,</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As a producer and exporter of (</a:t>
                      </a:r>
                      <a:r>
                        <a:rPr lang="en-US" sz="1400" dirty="0" err="1">
                          <a:effectLst/>
                          <a:latin typeface="Comic Sans MS" pitchFamily="66" charset="0"/>
                        </a:rPr>
                        <a:t>ürün</a:t>
                      </a:r>
                      <a:r>
                        <a:rPr lang="en-US" sz="1400" dirty="0">
                          <a:effectLst/>
                          <a:latin typeface="Comic Sans MS" pitchFamily="66" charset="0"/>
                        </a:rPr>
                        <a:t> </a:t>
                      </a:r>
                      <a:r>
                        <a:rPr lang="en-US" sz="1400" dirty="0" err="1">
                          <a:effectLst/>
                          <a:latin typeface="Comic Sans MS" pitchFamily="66" charset="0"/>
                        </a:rPr>
                        <a:t>ismi</a:t>
                      </a:r>
                      <a:r>
                        <a:rPr lang="en-US" sz="1400" dirty="0">
                          <a:effectLst/>
                          <a:latin typeface="Comic Sans MS" pitchFamily="66" charset="0"/>
                        </a:rPr>
                        <a:t>), our company is interested in </a:t>
                      </a:r>
                      <a:r>
                        <a:rPr lang="en-US" sz="1400" dirty="0" err="1">
                          <a:effectLst/>
                          <a:latin typeface="Comic Sans MS" pitchFamily="66" charset="0"/>
                        </a:rPr>
                        <a:t>participacing</a:t>
                      </a:r>
                      <a:r>
                        <a:rPr lang="en-US" sz="1400" dirty="0">
                          <a:effectLst/>
                          <a:latin typeface="Comic Sans MS" pitchFamily="66" charset="0"/>
                        </a:rPr>
                        <a:t> in the (</a:t>
                      </a:r>
                      <a:r>
                        <a:rPr lang="en-US" sz="1400" dirty="0" err="1">
                          <a:effectLst/>
                          <a:latin typeface="Comic Sans MS" pitchFamily="66" charset="0"/>
                        </a:rPr>
                        <a:t>fuarın</a:t>
                      </a:r>
                      <a:r>
                        <a:rPr lang="en-US" sz="1400" dirty="0">
                          <a:effectLst/>
                          <a:latin typeface="Comic Sans MS" pitchFamily="66" charset="0"/>
                        </a:rPr>
                        <a:t> </a:t>
                      </a:r>
                      <a:r>
                        <a:rPr lang="en-US" sz="1400" dirty="0" err="1">
                          <a:effectLst/>
                          <a:latin typeface="Comic Sans MS" pitchFamily="66" charset="0"/>
                        </a:rPr>
                        <a:t>adı</a:t>
                      </a:r>
                      <a:r>
                        <a:rPr lang="en-US" sz="1400" dirty="0">
                          <a:effectLst/>
                          <a:latin typeface="Comic Sans MS" pitchFamily="66" charset="0"/>
                        </a:rPr>
                        <a:t>) on (</a:t>
                      </a:r>
                      <a:r>
                        <a:rPr lang="en-US" sz="1400" dirty="0" err="1">
                          <a:effectLst/>
                          <a:latin typeface="Comic Sans MS" pitchFamily="66" charset="0"/>
                        </a:rPr>
                        <a:t>tarih</a:t>
                      </a:r>
                      <a:r>
                        <a:rPr lang="en-US" sz="1400" dirty="0">
                          <a:effectLst/>
                          <a:latin typeface="Comic Sans MS" pitchFamily="66" charset="0"/>
                        </a:rPr>
                        <a:t>). We should be grateful if you would provide us the necessary forms for this purpose and any information you may have for participants. We would also be interested in receiving information on any governmental or private financial assistance </a:t>
                      </a:r>
                      <a:r>
                        <a:rPr lang="en-US" sz="1400" dirty="0" err="1">
                          <a:effectLst/>
                          <a:latin typeface="Comic Sans MS" pitchFamily="66" charset="0"/>
                        </a:rPr>
                        <a:t>programmes</a:t>
                      </a:r>
                      <a:r>
                        <a:rPr lang="en-US" sz="1400" dirty="0">
                          <a:effectLst/>
                          <a:latin typeface="Comic Sans MS" pitchFamily="66" charset="0"/>
                        </a:rPr>
                        <a:t> that may exist to help </a:t>
                      </a:r>
                      <a:r>
                        <a:rPr lang="en-US" sz="1400" dirty="0" err="1">
                          <a:effectLst/>
                          <a:latin typeface="Comic Sans MS" pitchFamily="66" charset="0"/>
                        </a:rPr>
                        <a:t>partícipants</a:t>
                      </a:r>
                      <a:r>
                        <a:rPr lang="en-US" sz="1400" dirty="0">
                          <a:effectLst/>
                          <a:latin typeface="Comic Sans MS" pitchFamily="66" charset="0"/>
                        </a:rPr>
                        <a:t> from developing countries.</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Thanking you in advance for your interest, we remain,</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Yours sincerely,</a:t>
                      </a:r>
                      <a:endParaRPr lang="tr-TR" sz="1400" dirty="0">
                        <a:effectLst/>
                        <a:latin typeface="Comic Sans MS" pitchFamily="66" charset="0"/>
                      </a:endParaRPr>
                    </a:p>
                    <a:p>
                      <a:pPr algn="just">
                        <a:spcAft>
                          <a:spcPts val="0"/>
                        </a:spcAft>
                      </a:pPr>
                      <a:r>
                        <a:rPr lang="en-US" sz="1400" dirty="0">
                          <a:effectLst/>
                          <a:latin typeface="Comic Sans MS" pitchFamily="66" charset="0"/>
                        </a:rPr>
                        <a:t>                                                                                     (</a:t>
                      </a:r>
                      <a:r>
                        <a:rPr lang="en-US" sz="1400" dirty="0" err="1">
                          <a:effectLst/>
                          <a:latin typeface="Comic Sans MS" pitchFamily="66" charset="0"/>
                        </a:rPr>
                        <a:t>imza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txBody>
                  <a:tcPr marL="68580" marR="68580" marT="0" marB="0"/>
                </a:tc>
                <a:extLst>
                  <a:ext uri="{0D108BD9-81ED-4DB2-BD59-A6C34878D82A}">
                    <a16:rowId xmlns:a16="http://schemas.microsoft.com/office/drawing/2014/main" xmlns="" val="91486779"/>
                  </a:ext>
                </a:extLst>
              </a:tr>
            </a:tbl>
          </a:graphicData>
        </a:graphic>
      </p:graphicFrame>
      <p:graphicFrame>
        <p:nvGraphicFramePr>
          <p:cNvPr id="5" name="Tablo 4"/>
          <p:cNvGraphicFramePr>
            <a:graphicFrameLocks noGrp="1"/>
          </p:cNvGraphicFramePr>
          <p:nvPr/>
        </p:nvGraphicFramePr>
        <p:xfrm>
          <a:off x="6362436" y="2214245"/>
          <a:ext cx="5130800" cy="4267200"/>
        </p:xfrm>
        <a:graphic>
          <a:graphicData uri="http://schemas.openxmlformats.org/drawingml/2006/table">
            <a:tbl>
              <a:tblPr>
                <a:tableStyleId>{5C22544A-7EE6-4342-B048-85BDC9FD1C3A}</a:tableStyleId>
              </a:tblPr>
              <a:tblGrid>
                <a:gridCol w="5130800">
                  <a:extLst>
                    <a:ext uri="{9D8B030D-6E8A-4147-A177-3AD203B41FA5}">
                      <a16:colId xmlns:a16="http://schemas.microsoft.com/office/drawing/2014/main" xmlns="" val="648622833"/>
                    </a:ext>
                  </a:extLst>
                </a:gridCol>
              </a:tblGrid>
              <a:tr h="0">
                <a:tc>
                  <a:txBody>
                    <a:bodyPr/>
                    <a:lstStyle/>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a:t>
                      </a:r>
                      <a:r>
                        <a:rPr lang="de-DE" sz="1400" dirty="0" err="1">
                          <a:effectLst/>
                          <a:latin typeface="Comic Sans MS" pitchFamily="66" charset="0"/>
                        </a:rPr>
                        <a:t>Katılmak</a:t>
                      </a:r>
                      <a:r>
                        <a:rPr lang="de-DE" sz="1400" dirty="0">
                          <a:effectLst/>
                          <a:latin typeface="Comic Sans MS" pitchFamily="66" charset="0"/>
                        </a:rPr>
                        <a:t> </a:t>
                      </a:r>
                      <a:r>
                        <a:rPr lang="de-DE" sz="1400" dirty="0" err="1">
                          <a:effectLst/>
                          <a:latin typeface="Comic Sans MS" pitchFamily="66" charset="0"/>
                        </a:rPr>
                        <a:t>İstenen</a:t>
                      </a:r>
                      <a:r>
                        <a:rPr lang="de-DE" sz="1400" dirty="0">
                          <a:effectLst/>
                          <a:latin typeface="Comic Sans MS" pitchFamily="66" charset="0"/>
                        </a:rPr>
                        <a:t> </a:t>
                      </a:r>
                      <a:r>
                        <a:rPr lang="de-DE" sz="1400" dirty="0" err="1">
                          <a:effectLst/>
                          <a:latin typeface="Comic Sans MS" pitchFamily="66" charset="0"/>
                        </a:rPr>
                        <a:t>Fuar</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Fuar</a:t>
                      </a:r>
                      <a:r>
                        <a:rPr lang="de-DE" sz="1400" dirty="0">
                          <a:effectLst/>
                          <a:latin typeface="Comic Sans MS" pitchFamily="66" charset="0"/>
                        </a:rPr>
                        <a:t> </a:t>
                      </a:r>
                      <a:r>
                        <a:rPr lang="de-DE" sz="1400" dirty="0" err="1">
                          <a:effectLst/>
                          <a:latin typeface="Comic Sans MS" pitchFamily="66" charset="0"/>
                        </a:rPr>
                        <a:t>İdaresinin</a:t>
                      </a:r>
                      <a:r>
                        <a:rPr lang="de-DE" sz="1400" dirty="0">
                          <a:effectLst/>
                          <a:latin typeface="Comic Sans MS" pitchFamily="66" charset="0"/>
                        </a:rPr>
                        <a:t> </a:t>
                      </a:r>
                      <a:r>
                        <a:rPr lang="de-DE" sz="1400" dirty="0" err="1">
                          <a:effectLst/>
                          <a:latin typeface="Comic Sans MS" pitchFamily="66" charset="0"/>
                        </a:rPr>
                        <a:t>isim</a:t>
                      </a:r>
                      <a:r>
                        <a:rPr lang="de-DE" sz="1400" dirty="0">
                          <a:effectLst/>
                          <a:latin typeface="Comic Sans MS" pitchFamily="66" charset="0"/>
                        </a:rPr>
                        <a:t> </a:t>
                      </a:r>
                      <a:r>
                        <a:rPr lang="de-DE" sz="1400" dirty="0" err="1">
                          <a:effectLst/>
                          <a:latin typeface="Comic Sans MS" pitchFamily="66" charset="0"/>
                        </a:rPr>
                        <a:t>ve</a:t>
                      </a:r>
                      <a:r>
                        <a:rPr lang="de-DE" sz="1400" dirty="0">
                          <a:effectLst/>
                          <a:latin typeface="Comic Sans MS" pitchFamily="66" charset="0"/>
                        </a:rPr>
                        <a:t> </a:t>
                      </a:r>
                      <a:r>
                        <a:rPr lang="de-DE" sz="1400" dirty="0" err="1">
                          <a:effectLst/>
                          <a:latin typeface="Comic Sans MS" pitchFamily="66" charset="0"/>
                        </a:rPr>
                        <a:t>adresi</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Sayın </a:t>
                      </a:r>
                      <a:r>
                        <a:rPr lang="de-DE" sz="1400" dirty="0" err="1">
                          <a:effectLst/>
                          <a:latin typeface="Comic Sans MS" pitchFamily="66" charset="0"/>
                        </a:rPr>
                        <a:t>Baylar</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ürün</a:t>
                      </a:r>
                      <a:r>
                        <a:rPr lang="de-DE" sz="1400" dirty="0">
                          <a:effectLst/>
                          <a:latin typeface="Comic Sans MS" pitchFamily="66" charset="0"/>
                        </a:rPr>
                        <a:t> </a:t>
                      </a:r>
                      <a:r>
                        <a:rPr lang="de-DE" sz="1400" dirty="0" err="1">
                          <a:effectLst/>
                          <a:latin typeface="Comic Sans MS" pitchFamily="66" charset="0"/>
                        </a:rPr>
                        <a:t>ismi</a:t>
                      </a:r>
                      <a:r>
                        <a:rPr lang="de-DE" sz="1400" dirty="0">
                          <a:effectLst/>
                          <a:latin typeface="Comic Sans MS" pitchFamily="66" charset="0"/>
                        </a:rPr>
                        <a:t>) </a:t>
                      </a:r>
                      <a:r>
                        <a:rPr lang="de-DE" sz="1400" dirty="0" err="1">
                          <a:effectLst/>
                          <a:latin typeface="Comic Sans MS" pitchFamily="66" charset="0"/>
                        </a:rPr>
                        <a:t>üreticisi</a:t>
                      </a:r>
                      <a:r>
                        <a:rPr lang="de-DE" sz="1400" dirty="0">
                          <a:effectLst/>
                          <a:latin typeface="Comic Sans MS" pitchFamily="66" charset="0"/>
                        </a:rPr>
                        <a:t> </a:t>
                      </a:r>
                      <a:r>
                        <a:rPr lang="de-DE" sz="1400" dirty="0" err="1">
                          <a:effectLst/>
                          <a:latin typeface="Comic Sans MS" pitchFamily="66" charset="0"/>
                        </a:rPr>
                        <a:t>ve</a:t>
                      </a:r>
                      <a:r>
                        <a:rPr lang="de-DE" sz="1400" dirty="0">
                          <a:effectLst/>
                          <a:latin typeface="Comic Sans MS" pitchFamily="66" charset="0"/>
                        </a:rPr>
                        <a:t> </a:t>
                      </a:r>
                      <a:r>
                        <a:rPr lang="de-DE" sz="1400" dirty="0" err="1">
                          <a:effectLst/>
                          <a:latin typeface="Comic Sans MS" pitchFamily="66" charset="0"/>
                        </a:rPr>
                        <a:t>ihracatçısı</a:t>
                      </a:r>
                      <a:r>
                        <a:rPr lang="de-DE" sz="1400" dirty="0">
                          <a:effectLst/>
                          <a:latin typeface="Comic Sans MS" pitchFamily="66" charset="0"/>
                        </a:rPr>
                        <a:t> </a:t>
                      </a:r>
                      <a:r>
                        <a:rPr lang="de-DE" sz="1400" dirty="0" err="1">
                          <a:effectLst/>
                          <a:latin typeface="Comic Sans MS" pitchFamily="66" charset="0"/>
                        </a:rPr>
                        <a:t>olan</a:t>
                      </a:r>
                      <a:r>
                        <a:rPr lang="de-DE" sz="1400" dirty="0">
                          <a:effectLst/>
                          <a:latin typeface="Comic Sans MS" pitchFamily="66" charset="0"/>
                        </a:rPr>
                        <a:t> </a:t>
                      </a:r>
                      <a:r>
                        <a:rPr lang="de-DE" sz="1400" dirty="0" err="1">
                          <a:effectLst/>
                          <a:latin typeface="Comic Sans MS" pitchFamily="66" charset="0"/>
                        </a:rPr>
                        <a:t>firmamız</a:t>
                      </a:r>
                      <a:r>
                        <a:rPr lang="de-DE" sz="1400" dirty="0">
                          <a:effectLst/>
                          <a:latin typeface="Comic Sans MS" pitchFamily="66" charset="0"/>
                        </a:rPr>
                        <a:t> (</a:t>
                      </a:r>
                      <a:r>
                        <a:rPr lang="de-DE" sz="1400" dirty="0" err="1">
                          <a:effectLst/>
                          <a:latin typeface="Comic Sans MS" pitchFamily="66" charset="0"/>
                        </a:rPr>
                        <a:t>fuar</a:t>
                      </a:r>
                      <a:r>
                        <a:rPr lang="de-DE" sz="1400" dirty="0">
                          <a:effectLst/>
                          <a:latin typeface="Comic Sans MS" pitchFamily="66" charset="0"/>
                        </a:rPr>
                        <a:t> </a:t>
                      </a:r>
                      <a:r>
                        <a:rPr lang="de-DE" sz="1400" dirty="0" err="1">
                          <a:effectLst/>
                          <a:latin typeface="Comic Sans MS" pitchFamily="66" charset="0"/>
                        </a:rPr>
                        <a:t>ismi</a:t>
                      </a:r>
                      <a:r>
                        <a:rPr lang="de-DE" sz="1400" dirty="0">
                          <a:effectLst/>
                          <a:latin typeface="Comic Sans MS" pitchFamily="66" charset="0"/>
                        </a:rPr>
                        <a:t>) </a:t>
                      </a:r>
                      <a:r>
                        <a:rPr lang="de-DE" sz="1400" dirty="0" err="1">
                          <a:effectLst/>
                          <a:latin typeface="Comic Sans MS" pitchFamily="66" charset="0"/>
                        </a:rPr>
                        <a:t>Fuarı'na</a:t>
                      </a:r>
                      <a:r>
                        <a:rPr lang="de-DE" sz="1400" dirty="0">
                          <a:effectLst/>
                          <a:latin typeface="Comic Sans MS" pitchFamily="66" charset="0"/>
                        </a:rPr>
                        <a:t> </a:t>
                      </a:r>
                      <a:r>
                        <a:rPr lang="de-DE" sz="1400" dirty="0" err="1">
                          <a:effectLst/>
                          <a:latin typeface="Comic Sans MS" pitchFamily="66" charset="0"/>
                        </a:rPr>
                        <a:t>katılmayı</a:t>
                      </a:r>
                      <a:r>
                        <a:rPr lang="de-DE" sz="1400" dirty="0">
                          <a:effectLst/>
                          <a:latin typeface="Comic Sans MS" pitchFamily="66" charset="0"/>
                        </a:rPr>
                        <a:t> </a:t>
                      </a:r>
                      <a:r>
                        <a:rPr lang="de-DE" sz="1400" dirty="0" err="1">
                          <a:effectLst/>
                          <a:latin typeface="Comic Sans MS" pitchFamily="66" charset="0"/>
                        </a:rPr>
                        <a:t>düşünmektedir</a:t>
                      </a:r>
                      <a:r>
                        <a:rPr lang="de-DE" sz="1400" dirty="0">
                          <a:effectLst/>
                          <a:latin typeface="Comic Sans MS" pitchFamily="66" charset="0"/>
                        </a:rPr>
                        <a:t>. </a:t>
                      </a:r>
                      <a:r>
                        <a:rPr lang="de-DE" sz="1400" dirty="0" err="1">
                          <a:effectLst/>
                          <a:latin typeface="Comic Sans MS" pitchFamily="66" charset="0"/>
                        </a:rPr>
                        <a:t>Bu</a:t>
                      </a:r>
                      <a:r>
                        <a:rPr lang="de-DE" sz="1400" dirty="0">
                          <a:effectLst/>
                          <a:latin typeface="Comic Sans MS" pitchFamily="66" charset="0"/>
                        </a:rPr>
                        <a:t> </a:t>
                      </a:r>
                      <a:r>
                        <a:rPr lang="de-DE" sz="1400" dirty="0" err="1">
                          <a:effectLst/>
                          <a:latin typeface="Comic Sans MS" pitchFamily="66" charset="0"/>
                        </a:rPr>
                        <a:t>amaç</a:t>
                      </a:r>
                      <a:r>
                        <a:rPr lang="de-DE" sz="1400" dirty="0">
                          <a:effectLst/>
                          <a:latin typeface="Comic Sans MS" pitchFamily="66" charset="0"/>
                        </a:rPr>
                        <a:t> </a:t>
                      </a:r>
                      <a:r>
                        <a:rPr lang="de-DE" sz="1400" dirty="0" err="1">
                          <a:effectLst/>
                          <a:latin typeface="Comic Sans MS" pitchFamily="66" charset="0"/>
                        </a:rPr>
                        <a:t>için</a:t>
                      </a:r>
                      <a:r>
                        <a:rPr lang="de-DE" sz="1400" dirty="0">
                          <a:effectLst/>
                          <a:latin typeface="Comic Sans MS" pitchFamily="66" charset="0"/>
                        </a:rPr>
                        <a:t> </a:t>
                      </a:r>
                      <a:r>
                        <a:rPr lang="de-DE" sz="1400" dirty="0" err="1">
                          <a:effectLst/>
                          <a:latin typeface="Comic Sans MS" pitchFamily="66" charset="0"/>
                        </a:rPr>
                        <a:t>gerekli</a:t>
                      </a:r>
                      <a:r>
                        <a:rPr lang="de-DE" sz="1400" dirty="0">
                          <a:effectLst/>
                          <a:latin typeface="Comic Sans MS" pitchFamily="66" charset="0"/>
                        </a:rPr>
                        <a:t> </a:t>
                      </a:r>
                      <a:r>
                        <a:rPr lang="de-DE" sz="1400" dirty="0" err="1">
                          <a:effectLst/>
                          <a:latin typeface="Comic Sans MS" pitchFamily="66" charset="0"/>
                        </a:rPr>
                        <a:t>olan</a:t>
                      </a:r>
                      <a:r>
                        <a:rPr lang="de-DE" sz="1400" dirty="0">
                          <a:effectLst/>
                          <a:latin typeface="Comic Sans MS" pitchFamily="66" charset="0"/>
                        </a:rPr>
                        <a:t> </a:t>
                      </a:r>
                      <a:r>
                        <a:rPr lang="de-DE" sz="1400" dirty="0" err="1">
                          <a:effectLst/>
                          <a:latin typeface="Comic Sans MS" pitchFamily="66" charset="0"/>
                        </a:rPr>
                        <a:t>formları</a:t>
                      </a:r>
                      <a:r>
                        <a:rPr lang="de-DE" sz="1400" dirty="0">
                          <a:effectLst/>
                          <a:latin typeface="Comic Sans MS" pitchFamily="66" charset="0"/>
                        </a:rPr>
                        <a:t> </a:t>
                      </a:r>
                      <a:r>
                        <a:rPr lang="de-DE" sz="1400" dirty="0" err="1">
                          <a:effectLst/>
                          <a:latin typeface="Comic Sans MS" pitchFamily="66" charset="0"/>
                        </a:rPr>
                        <a:t>ve</a:t>
                      </a:r>
                      <a:r>
                        <a:rPr lang="de-DE" sz="1400" dirty="0">
                          <a:effectLst/>
                          <a:latin typeface="Comic Sans MS" pitchFamily="66" charset="0"/>
                        </a:rPr>
                        <a:t> </a:t>
                      </a:r>
                      <a:r>
                        <a:rPr lang="de-DE" sz="1400" dirty="0" err="1">
                          <a:effectLst/>
                          <a:latin typeface="Comic Sans MS" pitchFamily="66" charset="0"/>
                        </a:rPr>
                        <a:t>iştirakçiler</a:t>
                      </a:r>
                      <a:r>
                        <a:rPr lang="de-DE" sz="1400" dirty="0">
                          <a:effectLst/>
                          <a:latin typeface="Comic Sans MS" pitchFamily="66" charset="0"/>
                        </a:rPr>
                        <a:t> </a:t>
                      </a:r>
                      <a:r>
                        <a:rPr lang="de-DE" sz="1400" dirty="0" err="1">
                          <a:effectLst/>
                          <a:latin typeface="Comic Sans MS" pitchFamily="66" charset="0"/>
                        </a:rPr>
                        <a:t>için</a:t>
                      </a:r>
                      <a:r>
                        <a:rPr lang="de-DE" sz="1400" dirty="0">
                          <a:effectLst/>
                          <a:latin typeface="Comic Sans MS" pitchFamily="66" charset="0"/>
                        </a:rPr>
                        <a:t> </a:t>
                      </a:r>
                      <a:r>
                        <a:rPr lang="de-DE" sz="1400" dirty="0" err="1">
                          <a:effectLst/>
                          <a:latin typeface="Comic Sans MS" pitchFamily="66" charset="0"/>
                        </a:rPr>
                        <a:t>gerekli</a:t>
                      </a:r>
                      <a:r>
                        <a:rPr lang="de-DE" sz="1400" dirty="0">
                          <a:effectLst/>
                          <a:latin typeface="Comic Sans MS" pitchFamily="66" charset="0"/>
                        </a:rPr>
                        <a:t> </a:t>
                      </a:r>
                      <a:r>
                        <a:rPr lang="de-DE" sz="1400" dirty="0" err="1">
                          <a:effectLst/>
                          <a:latin typeface="Comic Sans MS" pitchFamily="66" charset="0"/>
                        </a:rPr>
                        <a:t>bilgileri</a:t>
                      </a:r>
                      <a:r>
                        <a:rPr lang="de-DE" sz="1400" dirty="0">
                          <a:effectLst/>
                          <a:latin typeface="Comic Sans MS" pitchFamily="66" charset="0"/>
                        </a:rPr>
                        <a:t> </a:t>
                      </a:r>
                      <a:r>
                        <a:rPr lang="de-DE" sz="1400" dirty="0" err="1">
                          <a:effectLst/>
                          <a:latin typeface="Comic Sans MS" pitchFamily="66" charset="0"/>
                        </a:rPr>
                        <a:t>bize</a:t>
                      </a:r>
                      <a:r>
                        <a:rPr lang="de-DE" sz="1400" dirty="0">
                          <a:effectLst/>
                          <a:latin typeface="Comic Sans MS" pitchFamily="66" charset="0"/>
                        </a:rPr>
                        <a:t> </a:t>
                      </a:r>
                      <a:r>
                        <a:rPr lang="de-DE" sz="1400" dirty="0" err="1">
                          <a:effectLst/>
                          <a:latin typeface="Comic Sans MS" pitchFamily="66" charset="0"/>
                        </a:rPr>
                        <a:t>temin</a:t>
                      </a:r>
                      <a:r>
                        <a:rPr lang="de-DE" sz="1400" dirty="0">
                          <a:effectLst/>
                          <a:latin typeface="Comic Sans MS" pitchFamily="66" charset="0"/>
                        </a:rPr>
                        <a:t> </a:t>
                      </a:r>
                      <a:r>
                        <a:rPr lang="de-DE" sz="1400" dirty="0" err="1">
                          <a:effectLst/>
                          <a:latin typeface="Comic Sans MS" pitchFamily="66" charset="0"/>
                        </a:rPr>
                        <a:t>ederseniz</a:t>
                      </a:r>
                      <a:r>
                        <a:rPr lang="de-DE" sz="1400" dirty="0">
                          <a:effectLst/>
                          <a:latin typeface="Comic Sans MS" pitchFamily="66" charset="0"/>
                        </a:rPr>
                        <a:t> </a:t>
                      </a:r>
                      <a:r>
                        <a:rPr lang="de-DE" sz="1400" dirty="0" err="1">
                          <a:effectLst/>
                          <a:latin typeface="Comic Sans MS" pitchFamily="66" charset="0"/>
                        </a:rPr>
                        <a:t>müteşekkir</a:t>
                      </a:r>
                      <a:r>
                        <a:rPr lang="de-DE" sz="1400" dirty="0">
                          <a:effectLst/>
                          <a:latin typeface="Comic Sans MS" pitchFamily="66" charset="0"/>
                        </a:rPr>
                        <a:t> </a:t>
                      </a:r>
                      <a:r>
                        <a:rPr lang="de-DE" sz="1400" dirty="0" err="1">
                          <a:effectLst/>
                          <a:latin typeface="Comic Sans MS" pitchFamily="66" charset="0"/>
                        </a:rPr>
                        <a:t>kalırız</a:t>
                      </a:r>
                      <a:r>
                        <a:rPr lang="de-DE" sz="1400" dirty="0">
                          <a:effectLst/>
                          <a:latin typeface="Comic Sans MS" pitchFamily="66" charset="0"/>
                        </a:rPr>
                        <a:t>. </a:t>
                      </a:r>
                      <a:r>
                        <a:rPr lang="de-DE" sz="1400" dirty="0" err="1">
                          <a:effectLst/>
                          <a:latin typeface="Comic Sans MS" pitchFamily="66" charset="0"/>
                        </a:rPr>
                        <a:t>Gelişmekte</a:t>
                      </a:r>
                      <a:r>
                        <a:rPr lang="de-DE" sz="1400" dirty="0">
                          <a:effectLst/>
                          <a:latin typeface="Comic Sans MS" pitchFamily="66" charset="0"/>
                        </a:rPr>
                        <a:t> </a:t>
                      </a:r>
                      <a:r>
                        <a:rPr lang="de-DE" sz="1400" dirty="0" err="1">
                          <a:effectLst/>
                          <a:latin typeface="Comic Sans MS" pitchFamily="66" charset="0"/>
                        </a:rPr>
                        <a:t>olan</a:t>
                      </a:r>
                      <a:r>
                        <a:rPr lang="de-DE" sz="1400" dirty="0">
                          <a:effectLst/>
                          <a:latin typeface="Comic Sans MS" pitchFamily="66" charset="0"/>
                        </a:rPr>
                        <a:t> </a:t>
                      </a:r>
                      <a:r>
                        <a:rPr lang="de-DE" sz="1400" dirty="0" err="1">
                          <a:effectLst/>
                          <a:latin typeface="Comic Sans MS" pitchFamily="66" charset="0"/>
                        </a:rPr>
                        <a:t>ülkelerin</a:t>
                      </a:r>
                      <a:r>
                        <a:rPr lang="de-DE" sz="1400" dirty="0">
                          <a:effectLst/>
                          <a:latin typeface="Comic Sans MS" pitchFamily="66" charset="0"/>
                        </a:rPr>
                        <a:t> </a:t>
                      </a:r>
                      <a:r>
                        <a:rPr lang="de-DE" sz="1400" dirty="0" err="1">
                          <a:effectLst/>
                          <a:latin typeface="Comic Sans MS" pitchFamily="66" charset="0"/>
                        </a:rPr>
                        <a:t>iştirakçilerine</a:t>
                      </a:r>
                      <a:r>
                        <a:rPr lang="de-DE" sz="1400" dirty="0">
                          <a:effectLst/>
                          <a:latin typeface="Comic Sans MS" pitchFamily="66" charset="0"/>
                        </a:rPr>
                        <a:t> </a:t>
                      </a:r>
                      <a:r>
                        <a:rPr lang="de-DE" sz="1400" dirty="0" err="1">
                          <a:effectLst/>
                          <a:latin typeface="Comic Sans MS" pitchFamily="66" charset="0"/>
                        </a:rPr>
                        <a:t>sağlanan</a:t>
                      </a:r>
                      <a:r>
                        <a:rPr lang="de-DE" sz="1400" dirty="0">
                          <a:effectLst/>
                          <a:latin typeface="Comic Sans MS" pitchFamily="66" charset="0"/>
                        </a:rPr>
                        <a:t> </a:t>
                      </a:r>
                      <a:r>
                        <a:rPr lang="de-DE" sz="1400" dirty="0" err="1">
                          <a:effectLst/>
                          <a:latin typeface="Comic Sans MS" pitchFamily="66" charset="0"/>
                        </a:rPr>
                        <a:t>kamu</a:t>
                      </a:r>
                      <a:r>
                        <a:rPr lang="de-DE" sz="1400" dirty="0">
                          <a:effectLst/>
                          <a:latin typeface="Comic Sans MS" pitchFamily="66" charset="0"/>
                        </a:rPr>
                        <a:t> </a:t>
                      </a:r>
                      <a:r>
                        <a:rPr lang="de-DE" sz="1400" dirty="0" err="1">
                          <a:effectLst/>
                          <a:latin typeface="Comic Sans MS" pitchFamily="66" charset="0"/>
                        </a:rPr>
                        <a:t>veya</a:t>
                      </a:r>
                      <a:r>
                        <a:rPr lang="de-DE" sz="1400" dirty="0">
                          <a:effectLst/>
                          <a:latin typeface="Comic Sans MS" pitchFamily="66" charset="0"/>
                        </a:rPr>
                        <a:t> </a:t>
                      </a:r>
                      <a:r>
                        <a:rPr lang="de-DE" sz="1400" dirty="0" err="1">
                          <a:effectLst/>
                          <a:latin typeface="Comic Sans MS" pitchFamily="66" charset="0"/>
                        </a:rPr>
                        <a:t>özel</a:t>
                      </a:r>
                      <a:r>
                        <a:rPr lang="de-DE" sz="1400" dirty="0">
                          <a:effectLst/>
                          <a:latin typeface="Comic Sans MS" pitchFamily="66" charset="0"/>
                        </a:rPr>
                        <a:t> </a:t>
                      </a:r>
                      <a:r>
                        <a:rPr lang="de-DE" sz="1400" dirty="0" err="1">
                          <a:effectLst/>
                          <a:latin typeface="Comic Sans MS" pitchFamily="66" charset="0"/>
                        </a:rPr>
                        <a:t>mali</a:t>
                      </a:r>
                      <a:r>
                        <a:rPr lang="de-DE" sz="1400" dirty="0">
                          <a:effectLst/>
                          <a:latin typeface="Comic Sans MS" pitchFamily="66" charset="0"/>
                        </a:rPr>
                        <a:t> </a:t>
                      </a:r>
                      <a:r>
                        <a:rPr lang="de-DE" sz="1400" dirty="0" err="1">
                          <a:effectLst/>
                          <a:latin typeface="Comic Sans MS" pitchFamily="66" charset="0"/>
                        </a:rPr>
                        <a:t>yardım</a:t>
                      </a:r>
                      <a:r>
                        <a:rPr lang="de-DE" sz="1400" dirty="0">
                          <a:effectLst/>
                          <a:latin typeface="Comic Sans MS" pitchFamily="66" charset="0"/>
                        </a:rPr>
                        <a:t> </a:t>
                      </a:r>
                      <a:r>
                        <a:rPr lang="de-DE" sz="1400" dirty="0" err="1">
                          <a:effectLst/>
                          <a:latin typeface="Comic Sans MS" pitchFamily="66" charset="0"/>
                        </a:rPr>
                        <a:t>programları</a:t>
                      </a:r>
                      <a:r>
                        <a:rPr lang="de-DE" sz="1400" dirty="0">
                          <a:effectLst/>
                          <a:latin typeface="Comic Sans MS" pitchFamily="66" charset="0"/>
                        </a:rPr>
                        <a:t> </a:t>
                      </a:r>
                      <a:r>
                        <a:rPr lang="de-DE" sz="1400" dirty="0" err="1">
                          <a:effectLst/>
                          <a:latin typeface="Comic Sans MS" pitchFamily="66" charset="0"/>
                        </a:rPr>
                        <a:t>hakkında</a:t>
                      </a:r>
                      <a:r>
                        <a:rPr lang="de-DE" sz="1400" dirty="0">
                          <a:effectLst/>
                          <a:latin typeface="Comic Sans MS" pitchFamily="66" charset="0"/>
                        </a:rPr>
                        <a:t> </a:t>
                      </a:r>
                      <a:r>
                        <a:rPr lang="de-DE" sz="1400" dirty="0" err="1">
                          <a:effectLst/>
                          <a:latin typeface="Comic Sans MS" pitchFamily="66" charset="0"/>
                        </a:rPr>
                        <a:t>bilgi</a:t>
                      </a:r>
                      <a:r>
                        <a:rPr lang="de-DE" sz="1400" dirty="0">
                          <a:effectLst/>
                          <a:latin typeface="Comic Sans MS" pitchFamily="66" charset="0"/>
                        </a:rPr>
                        <a:t> </a:t>
                      </a:r>
                      <a:r>
                        <a:rPr lang="de-DE" sz="1400" dirty="0" err="1">
                          <a:effectLst/>
                          <a:latin typeface="Comic Sans MS" pitchFamily="66" charset="0"/>
                        </a:rPr>
                        <a:t>almayı</a:t>
                      </a:r>
                      <a:r>
                        <a:rPr lang="de-DE" sz="1400" dirty="0">
                          <a:effectLst/>
                          <a:latin typeface="Comic Sans MS" pitchFamily="66" charset="0"/>
                        </a:rPr>
                        <a:t> da </a:t>
                      </a:r>
                      <a:r>
                        <a:rPr lang="de-DE" sz="1400" dirty="0" err="1">
                          <a:effectLst/>
                          <a:latin typeface="Comic Sans MS" pitchFamily="66" charset="0"/>
                        </a:rPr>
                        <a:t>istemekteyiz</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İlginize</a:t>
                      </a:r>
                      <a:r>
                        <a:rPr lang="de-DE" sz="1400" dirty="0">
                          <a:effectLst/>
                          <a:latin typeface="Comic Sans MS" pitchFamily="66" charset="0"/>
                        </a:rPr>
                        <a:t> </a:t>
                      </a:r>
                      <a:r>
                        <a:rPr lang="de-DE" sz="1400" dirty="0" err="1">
                          <a:effectLst/>
                          <a:latin typeface="Comic Sans MS" pitchFamily="66" charset="0"/>
                        </a:rPr>
                        <a:t>peşinen</a:t>
                      </a:r>
                      <a:r>
                        <a:rPr lang="de-DE" sz="1400" dirty="0">
                          <a:effectLst/>
                          <a:latin typeface="Comic Sans MS" pitchFamily="66" charset="0"/>
                        </a:rPr>
                        <a:t> </a:t>
                      </a:r>
                      <a:r>
                        <a:rPr lang="de-DE" sz="1400" dirty="0" err="1">
                          <a:effectLst/>
                          <a:latin typeface="Comic Sans MS" pitchFamily="66" charset="0"/>
                        </a:rPr>
                        <a:t>teşekkür</a:t>
                      </a:r>
                      <a:r>
                        <a:rPr lang="de-DE" sz="1400" dirty="0">
                          <a:effectLst/>
                          <a:latin typeface="Comic Sans MS" pitchFamily="66" charset="0"/>
                        </a:rPr>
                        <a:t> </a:t>
                      </a:r>
                      <a:r>
                        <a:rPr lang="de-DE" sz="1400" dirty="0" err="1">
                          <a:effectLst/>
                          <a:latin typeface="Comic Sans MS" pitchFamily="66" charset="0"/>
                        </a:rPr>
                        <a:t>ederim</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Saygılarımla</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imza</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a typeface="Times New Roman" panose="02020603050405020304" pitchFamily="18" charset="0"/>
                      </a:endParaRPr>
                    </a:p>
                  </a:txBody>
                  <a:tcPr marL="68580" marR="68580" marT="0" marB="0"/>
                </a:tc>
                <a:extLst>
                  <a:ext uri="{0D108BD9-81ED-4DB2-BD59-A6C34878D82A}">
                    <a16:rowId xmlns:a16="http://schemas.microsoft.com/office/drawing/2014/main" xmlns="" val="1652600025"/>
                  </a:ext>
                </a:extLst>
              </a:tr>
            </a:tbl>
          </a:graphicData>
        </a:graphic>
      </p:graphicFrame>
    </p:spTree>
    <p:extLst>
      <p:ext uri="{BB962C8B-B14F-4D97-AF65-F5344CB8AC3E}">
        <p14:creationId xmlns:p14="http://schemas.microsoft.com/office/powerpoint/2010/main" val="670667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Uluslararası</a:t>
            </a:r>
            <a:r>
              <a:rPr lang="en-US" altLang="tr-TR" b="1"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Kuruluşlardan</a:t>
            </a:r>
            <a:r>
              <a:rPr lang="en-US" altLang="tr-TR" b="1"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Bilgi</a:t>
            </a:r>
            <a:r>
              <a:rPr lang="en-US" altLang="tr-TR" b="1"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Talebinde</a:t>
            </a:r>
            <a:r>
              <a:rPr lang="en-US" altLang="tr-TR" b="1"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Bulunma</a:t>
            </a:r>
            <a:endParaRPr lang="tr-TR" dirty="0">
              <a:latin typeface="Comic Sans MS" pitchFamily="66" charset="0"/>
            </a:endParaRPr>
          </a:p>
        </p:txBody>
      </p:sp>
      <p:graphicFrame>
        <p:nvGraphicFramePr>
          <p:cNvPr id="4" name="İçerik Yer Tutucusu 3"/>
          <p:cNvGraphicFramePr>
            <a:graphicFrameLocks noGrp="1"/>
          </p:cNvGraphicFramePr>
          <p:nvPr>
            <p:ph idx="1"/>
          </p:nvPr>
        </p:nvGraphicFramePr>
        <p:xfrm>
          <a:off x="638970" y="2248112"/>
          <a:ext cx="5130800" cy="4267200"/>
        </p:xfrm>
        <a:graphic>
          <a:graphicData uri="http://schemas.openxmlformats.org/drawingml/2006/table">
            <a:tbl>
              <a:tblPr>
                <a:tableStyleId>{5C22544A-7EE6-4342-B048-85BDC9FD1C3A}</a:tableStyleId>
              </a:tblPr>
              <a:tblGrid>
                <a:gridCol w="5130800">
                  <a:extLst>
                    <a:ext uri="{9D8B030D-6E8A-4147-A177-3AD203B41FA5}">
                      <a16:colId xmlns:a16="http://schemas.microsoft.com/office/drawing/2014/main" xmlns="" val="1061299552"/>
                    </a:ext>
                  </a:extLst>
                </a:gridCol>
              </a:tblGrid>
              <a:tr h="0">
                <a:tc>
                  <a:txBody>
                    <a:bodyPr/>
                    <a:lstStyle/>
                    <a:p>
                      <a:pPr algn="just">
                        <a:spcAft>
                          <a:spcPts val="0"/>
                        </a:spcAft>
                      </a:pPr>
                      <a:r>
                        <a:rPr lang="en-US" sz="1400" dirty="0">
                          <a:effectLst/>
                          <a:latin typeface="Comic Sans MS" pitchFamily="66" charset="0"/>
                        </a:rPr>
                        <a:t> </a:t>
                      </a:r>
                      <a:r>
                        <a:rPr lang="en-US" sz="1400" dirty="0" smtClean="0">
                          <a:effectLst/>
                          <a:latin typeface="Comic Sans MS" pitchFamily="66" charset="0"/>
                        </a:rPr>
                        <a:t>(</a:t>
                      </a:r>
                      <a:r>
                        <a:rPr lang="en-US" sz="1400" dirty="0" err="1">
                          <a:effectLst/>
                          <a:latin typeface="Comic Sans MS" pitchFamily="66" charset="0"/>
                        </a:rPr>
                        <a:t>Kuruluşun</a:t>
                      </a:r>
                      <a:r>
                        <a:rPr lang="en-US" sz="1400" dirty="0">
                          <a:effectLst/>
                          <a:latin typeface="Comic Sans MS" pitchFamily="66" charset="0"/>
                        </a:rPr>
                        <a:t> </a:t>
                      </a:r>
                      <a:r>
                        <a:rPr lang="en-US" sz="1400" dirty="0" err="1">
                          <a:effectLst/>
                          <a:latin typeface="Comic Sans MS" pitchFamily="66" charset="0"/>
                        </a:rPr>
                        <a:t>Adresi</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Dear Sirs.</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r>
                        <a:rPr lang="en-US" sz="1400" dirty="0" err="1">
                          <a:effectLst/>
                          <a:latin typeface="Comic Sans MS" pitchFamily="66" charset="0"/>
                        </a:rPr>
                        <a:t>Şirket</a:t>
                      </a:r>
                      <a:r>
                        <a:rPr lang="en-US" sz="1400" dirty="0">
                          <a:effectLst/>
                          <a:latin typeface="Comic Sans MS" pitchFamily="66" charset="0"/>
                        </a:rPr>
                        <a:t> </a:t>
                      </a:r>
                      <a:r>
                        <a:rPr lang="en-US" sz="1400" dirty="0" err="1">
                          <a:effectLst/>
                          <a:latin typeface="Comic Sans MS" pitchFamily="66" charset="0"/>
                        </a:rPr>
                        <a:t>ismi</a:t>
                      </a:r>
                      <a:r>
                        <a:rPr lang="en-US" sz="1400" dirty="0">
                          <a:effectLst/>
                          <a:latin typeface="Comic Sans MS" pitchFamily="66" charset="0"/>
                        </a:rPr>
                        <a:t>) Company produces (</a:t>
                      </a:r>
                      <a:r>
                        <a:rPr lang="en-US" sz="1400" dirty="0" err="1">
                          <a:effectLst/>
                          <a:latin typeface="Comic Sans MS" pitchFamily="66" charset="0"/>
                        </a:rPr>
                        <a:t>ürün</a:t>
                      </a:r>
                      <a:r>
                        <a:rPr lang="en-US" sz="1400" dirty="0">
                          <a:effectLst/>
                          <a:latin typeface="Comic Sans MS" pitchFamily="66" charset="0"/>
                        </a:rPr>
                        <a:t> </a:t>
                      </a:r>
                      <a:r>
                        <a:rPr lang="en-US" sz="1400" dirty="0" err="1">
                          <a:effectLst/>
                          <a:latin typeface="Comic Sans MS" pitchFamily="66" charset="0"/>
                        </a:rPr>
                        <a:t>ismi</a:t>
                      </a:r>
                      <a:r>
                        <a:rPr lang="en-US" sz="1400" dirty="0">
                          <a:effectLst/>
                          <a:latin typeface="Comic Sans MS" pitchFamily="66" charset="0"/>
                        </a:rPr>
                        <a:t>) and is interested in expanding its exports of these items. The enclosed brochure will provide you with an indication of the type of our products.</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We should be grateful if you would send us information on the  (</a:t>
                      </a:r>
                      <a:r>
                        <a:rPr lang="en-US" sz="1400" dirty="0" err="1">
                          <a:effectLst/>
                          <a:latin typeface="Comic Sans MS" pitchFamily="66" charset="0"/>
                        </a:rPr>
                        <a:t>ülke</a:t>
                      </a:r>
                      <a:r>
                        <a:rPr lang="en-US" sz="1400" dirty="0">
                          <a:effectLst/>
                          <a:latin typeface="Comic Sans MS" pitchFamily="66" charset="0"/>
                        </a:rPr>
                        <a:t> </a:t>
                      </a:r>
                      <a:r>
                        <a:rPr lang="en-US" sz="1400" dirty="0" err="1">
                          <a:effectLst/>
                          <a:latin typeface="Comic Sans MS" pitchFamily="66" charset="0"/>
                        </a:rPr>
                        <a:t>ismi</a:t>
                      </a:r>
                      <a:r>
                        <a:rPr lang="en-US" sz="1400" dirty="0">
                          <a:effectLst/>
                          <a:latin typeface="Comic Sans MS" pitchFamily="66" charset="0"/>
                        </a:rPr>
                        <a:t>) market for these products, together with a list of importers and any studies available on the subject.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Thanking you in advance for your assistance, we remain.</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Yours sincerely,</a:t>
                      </a:r>
                      <a:endParaRPr lang="tr-TR" sz="1400" dirty="0">
                        <a:effectLst/>
                        <a:latin typeface="Comic Sans MS" pitchFamily="66" charset="0"/>
                      </a:endParaRPr>
                    </a:p>
                    <a:p>
                      <a:pPr algn="just">
                        <a:spcAft>
                          <a:spcPts val="0"/>
                        </a:spcAft>
                      </a:pPr>
                      <a:r>
                        <a:rPr lang="en-US" sz="1400" dirty="0" smtClean="0">
                          <a:effectLst/>
                          <a:latin typeface="Comic Sans MS" pitchFamily="66" charset="0"/>
                        </a:rPr>
                        <a:t>(</a:t>
                      </a:r>
                      <a:r>
                        <a:rPr lang="en-US" sz="1400" dirty="0" err="1">
                          <a:effectLst/>
                          <a:latin typeface="Comic Sans MS" pitchFamily="66" charset="0"/>
                        </a:rPr>
                        <a:t>imza</a:t>
                      </a:r>
                      <a:r>
                        <a:rPr lang="en-US" sz="1400" dirty="0" smtClean="0">
                          <a:effectLst/>
                          <a:latin typeface="Comic Sans MS" pitchFamily="66" charset="0"/>
                        </a:rPr>
                        <a:t>)</a:t>
                      </a:r>
                      <a:endParaRPr lang="tr-TR" sz="1400" dirty="0">
                        <a:effectLst/>
                        <a:latin typeface="Comic Sans MS" pitchFamily="66" charset="0"/>
                      </a:endParaRPr>
                    </a:p>
                  </a:txBody>
                  <a:tcPr marL="68580" marR="68580" marT="0" marB="0"/>
                </a:tc>
                <a:extLst>
                  <a:ext uri="{0D108BD9-81ED-4DB2-BD59-A6C34878D82A}">
                    <a16:rowId xmlns:a16="http://schemas.microsoft.com/office/drawing/2014/main" xmlns="" val="3700224179"/>
                  </a:ext>
                </a:extLst>
              </a:tr>
            </a:tbl>
          </a:graphicData>
        </a:graphic>
      </p:graphicFrame>
      <p:graphicFrame>
        <p:nvGraphicFramePr>
          <p:cNvPr id="5" name="Tablo 4"/>
          <p:cNvGraphicFramePr>
            <a:graphicFrameLocks noGrp="1"/>
          </p:cNvGraphicFramePr>
          <p:nvPr/>
        </p:nvGraphicFramePr>
        <p:xfrm>
          <a:off x="5896769" y="2265044"/>
          <a:ext cx="5130800" cy="4186555"/>
        </p:xfrm>
        <a:graphic>
          <a:graphicData uri="http://schemas.openxmlformats.org/drawingml/2006/table">
            <a:tbl>
              <a:tblPr>
                <a:tableStyleId>{5C22544A-7EE6-4342-B048-85BDC9FD1C3A}</a:tableStyleId>
              </a:tblPr>
              <a:tblGrid>
                <a:gridCol w="5130800">
                  <a:extLst>
                    <a:ext uri="{9D8B030D-6E8A-4147-A177-3AD203B41FA5}">
                      <a16:colId xmlns:a16="http://schemas.microsoft.com/office/drawing/2014/main" xmlns="" val="2627979300"/>
                    </a:ext>
                  </a:extLst>
                </a:gridCol>
              </a:tblGrid>
              <a:tr h="4186555">
                <a:tc>
                  <a:txBody>
                    <a:bodyPr/>
                    <a:lstStyle/>
                    <a:p>
                      <a:pPr algn="just">
                        <a:spcAft>
                          <a:spcPts val="0"/>
                        </a:spcAft>
                      </a:pPr>
                      <a:r>
                        <a:rPr lang="en-US" sz="1500" dirty="0">
                          <a:effectLst/>
                          <a:latin typeface="Comic Sans MS" pitchFamily="66" charset="0"/>
                        </a:rPr>
                        <a:t> </a:t>
                      </a:r>
                      <a:r>
                        <a:rPr lang="en-US" sz="1500" dirty="0" smtClean="0">
                          <a:effectLst/>
                          <a:latin typeface="Comic Sans MS" pitchFamily="66" charset="0"/>
                        </a:rPr>
                        <a:t>(</a:t>
                      </a:r>
                      <a:r>
                        <a:rPr lang="en-US" sz="1500" dirty="0" err="1">
                          <a:effectLst/>
                          <a:latin typeface="Comic Sans MS" pitchFamily="66" charset="0"/>
                        </a:rPr>
                        <a:t>Kuruluşun</a:t>
                      </a:r>
                      <a:r>
                        <a:rPr lang="en-US" sz="1500" dirty="0">
                          <a:effectLst/>
                          <a:latin typeface="Comic Sans MS" pitchFamily="66" charset="0"/>
                        </a:rPr>
                        <a:t> </a:t>
                      </a:r>
                      <a:r>
                        <a:rPr lang="en-US" sz="1500" dirty="0" err="1">
                          <a:effectLst/>
                          <a:latin typeface="Comic Sans MS" pitchFamily="66" charset="0"/>
                        </a:rPr>
                        <a:t>Adresi</a:t>
                      </a:r>
                      <a:r>
                        <a:rPr lang="en-US" sz="1500" dirty="0">
                          <a:effectLst/>
                          <a:latin typeface="Comic Sans MS" pitchFamily="66" charset="0"/>
                        </a:rPr>
                        <a:t>)</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err="1">
                          <a:effectLst/>
                          <a:latin typeface="Comic Sans MS" pitchFamily="66" charset="0"/>
                        </a:rPr>
                        <a:t>Sayın</a:t>
                      </a:r>
                      <a:r>
                        <a:rPr lang="en-US" sz="1500" dirty="0">
                          <a:effectLst/>
                          <a:latin typeface="Comic Sans MS" pitchFamily="66" charset="0"/>
                        </a:rPr>
                        <a:t> </a:t>
                      </a:r>
                      <a:r>
                        <a:rPr lang="en-US" sz="1500" dirty="0" err="1">
                          <a:effectLst/>
                          <a:latin typeface="Comic Sans MS" pitchFamily="66" charset="0"/>
                        </a:rPr>
                        <a:t>Baylar</a:t>
                      </a: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a:t>
                      </a:r>
                      <a:r>
                        <a:rPr lang="en-US" sz="1500" dirty="0" err="1">
                          <a:effectLst/>
                          <a:latin typeface="Comic Sans MS" pitchFamily="66" charset="0"/>
                        </a:rPr>
                        <a:t>Şirket</a:t>
                      </a:r>
                      <a:r>
                        <a:rPr lang="en-US" sz="1500" dirty="0">
                          <a:effectLst/>
                          <a:latin typeface="Comic Sans MS" pitchFamily="66" charset="0"/>
                        </a:rPr>
                        <a:t> </a:t>
                      </a:r>
                      <a:r>
                        <a:rPr lang="en-US" sz="1500" dirty="0" err="1">
                          <a:effectLst/>
                          <a:latin typeface="Comic Sans MS" pitchFamily="66" charset="0"/>
                        </a:rPr>
                        <a:t>ismi</a:t>
                      </a:r>
                      <a:r>
                        <a:rPr lang="en-US" sz="1500" dirty="0">
                          <a:effectLst/>
                          <a:latin typeface="Comic Sans MS" pitchFamily="66" charset="0"/>
                        </a:rPr>
                        <a:t>) </a:t>
                      </a:r>
                      <a:r>
                        <a:rPr lang="en-US" sz="1500" dirty="0" err="1">
                          <a:effectLst/>
                          <a:latin typeface="Comic Sans MS" pitchFamily="66" charset="0"/>
                        </a:rPr>
                        <a:t>Şirketi</a:t>
                      </a:r>
                      <a:r>
                        <a:rPr lang="en-US" sz="1500" dirty="0">
                          <a:effectLst/>
                          <a:latin typeface="Comic Sans MS" pitchFamily="66" charset="0"/>
                        </a:rPr>
                        <a:t> (</a:t>
                      </a:r>
                      <a:r>
                        <a:rPr lang="en-US" sz="1500" dirty="0" err="1">
                          <a:effectLst/>
                          <a:latin typeface="Comic Sans MS" pitchFamily="66" charset="0"/>
                        </a:rPr>
                        <a:t>ürün</a:t>
                      </a:r>
                      <a:r>
                        <a:rPr lang="en-US" sz="1500" dirty="0">
                          <a:effectLst/>
                          <a:latin typeface="Comic Sans MS" pitchFamily="66" charset="0"/>
                        </a:rPr>
                        <a:t> </a:t>
                      </a:r>
                      <a:r>
                        <a:rPr lang="en-US" sz="1500" dirty="0" err="1">
                          <a:effectLst/>
                          <a:latin typeface="Comic Sans MS" pitchFamily="66" charset="0"/>
                        </a:rPr>
                        <a:t>ismi</a:t>
                      </a:r>
                      <a:r>
                        <a:rPr lang="en-US" sz="1500" dirty="0">
                          <a:effectLst/>
                          <a:latin typeface="Comic Sans MS" pitchFamily="66" charset="0"/>
                        </a:rPr>
                        <a:t>) </a:t>
                      </a:r>
                      <a:r>
                        <a:rPr lang="en-US" sz="1500" dirty="0" err="1">
                          <a:effectLst/>
                          <a:latin typeface="Comic Sans MS" pitchFamily="66" charset="0"/>
                        </a:rPr>
                        <a:t>üretmekte</a:t>
                      </a:r>
                      <a:r>
                        <a:rPr lang="en-US" sz="1500" dirty="0">
                          <a:effectLst/>
                          <a:latin typeface="Comic Sans MS" pitchFamily="66" charset="0"/>
                        </a:rPr>
                        <a:t> </a:t>
                      </a:r>
                      <a:r>
                        <a:rPr lang="en-US" sz="1500" dirty="0" err="1">
                          <a:effectLst/>
                          <a:latin typeface="Comic Sans MS" pitchFamily="66" charset="0"/>
                        </a:rPr>
                        <a:t>ve</a:t>
                      </a:r>
                      <a:r>
                        <a:rPr lang="en-US" sz="1500" dirty="0">
                          <a:effectLst/>
                          <a:latin typeface="Comic Sans MS" pitchFamily="66" charset="0"/>
                        </a:rPr>
                        <a:t> </a:t>
                      </a:r>
                      <a:r>
                        <a:rPr lang="en-US" sz="1500" dirty="0" err="1">
                          <a:effectLst/>
                          <a:latin typeface="Comic Sans MS" pitchFamily="66" charset="0"/>
                        </a:rPr>
                        <a:t>bu</a:t>
                      </a:r>
                      <a:r>
                        <a:rPr lang="en-US" sz="1500" dirty="0">
                          <a:effectLst/>
                          <a:latin typeface="Comic Sans MS" pitchFamily="66" charset="0"/>
                        </a:rPr>
                        <a:t> </a:t>
                      </a:r>
                      <a:r>
                        <a:rPr lang="en-US" sz="1500" dirty="0" err="1">
                          <a:effectLst/>
                          <a:latin typeface="Comic Sans MS" pitchFamily="66" charset="0"/>
                        </a:rPr>
                        <a:t>ürünlerin</a:t>
                      </a:r>
                      <a:r>
                        <a:rPr lang="en-US" sz="1500" dirty="0">
                          <a:effectLst/>
                          <a:latin typeface="Comic Sans MS" pitchFamily="66" charset="0"/>
                        </a:rPr>
                        <a:t> </a:t>
                      </a:r>
                      <a:r>
                        <a:rPr lang="en-US" sz="1500" dirty="0" err="1">
                          <a:effectLst/>
                          <a:latin typeface="Comic Sans MS" pitchFamily="66" charset="0"/>
                        </a:rPr>
                        <a:t>ihracatını</a:t>
                      </a:r>
                      <a:r>
                        <a:rPr lang="en-US" sz="1500" dirty="0">
                          <a:effectLst/>
                          <a:latin typeface="Comic Sans MS" pitchFamily="66" charset="0"/>
                        </a:rPr>
                        <a:t> </a:t>
                      </a:r>
                      <a:r>
                        <a:rPr lang="en-US" sz="1500" dirty="0" err="1">
                          <a:effectLst/>
                          <a:latin typeface="Comic Sans MS" pitchFamily="66" charset="0"/>
                        </a:rPr>
                        <a:t>geliştirmeyi</a:t>
                      </a:r>
                      <a:r>
                        <a:rPr lang="en-US" sz="1500" dirty="0">
                          <a:effectLst/>
                          <a:latin typeface="Comic Sans MS" pitchFamily="66" charset="0"/>
                        </a:rPr>
                        <a:t> </a:t>
                      </a:r>
                      <a:r>
                        <a:rPr lang="en-US" sz="1500" dirty="0" err="1">
                          <a:effectLst/>
                          <a:latin typeface="Comic Sans MS" pitchFamily="66" charset="0"/>
                        </a:rPr>
                        <a:t>istemektedir</a:t>
                      </a:r>
                      <a:r>
                        <a:rPr lang="en-US" sz="1500" dirty="0">
                          <a:effectLst/>
                          <a:latin typeface="Comic Sans MS" pitchFamily="66" charset="0"/>
                        </a:rPr>
                        <a:t>. </a:t>
                      </a:r>
                      <a:r>
                        <a:rPr lang="en-US" sz="1500" dirty="0" err="1">
                          <a:effectLst/>
                          <a:latin typeface="Comic Sans MS" pitchFamily="66" charset="0"/>
                        </a:rPr>
                        <a:t>Ekteki</a:t>
                      </a:r>
                      <a:r>
                        <a:rPr lang="en-US" sz="1500" dirty="0">
                          <a:effectLst/>
                          <a:latin typeface="Comic Sans MS" pitchFamily="66" charset="0"/>
                        </a:rPr>
                        <a:t> </a:t>
                      </a:r>
                      <a:r>
                        <a:rPr lang="en-US" sz="1500" dirty="0" err="1">
                          <a:effectLst/>
                          <a:latin typeface="Comic Sans MS" pitchFamily="66" charset="0"/>
                        </a:rPr>
                        <a:t>broşür</a:t>
                      </a:r>
                      <a:r>
                        <a:rPr lang="en-US" sz="1500" dirty="0">
                          <a:effectLst/>
                          <a:latin typeface="Comic Sans MS" pitchFamily="66" charset="0"/>
                        </a:rPr>
                        <a:t> size </a:t>
                      </a:r>
                      <a:r>
                        <a:rPr lang="en-US" sz="1500" dirty="0" err="1">
                          <a:effectLst/>
                          <a:latin typeface="Comic Sans MS" pitchFamily="66" charset="0"/>
                        </a:rPr>
                        <a:t>ürünlerimiz</a:t>
                      </a:r>
                      <a:r>
                        <a:rPr lang="en-US" sz="1500" dirty="0">
                          <a:effectLst/>
                          <a:latin typeface="Comic Sans MS" pitchFamily="66" charset="0"/>
                        </a:rPr>
                        <a:t> </a:t>
                      </a:r>
                      <a:r>
                        <a:rPr lang="en-US" sz="1500" dirty="0" err="1">
                          <a:effectLst/>
                          <a:latin typeface="Comic Sans MS" pitchFamily="66" charset="0"/>
                        </a:rPr>
                        <a:t>hakkında</a:t>
                      </a:r>
                      <a:r>
                        <a:rPr lang="en-US" sz="1500" dirty="0">
                          <a:effectLst/>
                          <a:latin typeface="Comic Sans MS" pitchFamily="66" charset="0"/>
                        </a:rPr>
                        <a:t> </a:t>
                      </a:r>
                      <a:r>
                        <a:rPr lang="en-US" sz="1500" dirty="0" err="1">
                          <a:effectLst/>
                          <a:latin typeface="Comic Sans MS" pitchFamily="66" charset="0"/>
                        </a:rPr>
                        <a:t>fikir</a:t>
                      </a:r>
                      <a:r>
                        <a:rPr lang="en-US" sz="1500" dirty="0">
                          <a:effectLst/>
                          <a:latin typeface="Comic Sans MS" pitchFamily="66" charset="0"/>
                        </a:rPr>
                        <a:t> </a:t>
                      </a:r>
                      <a:r>
                        <a:rPr lang="en-US" sz="1500" dirty="0" err="1">
                          <a:effectLst/>
                          <a:latin typeface="Comic Sans MS" pitchFamily="66" charset="0"/>
                        </a:rPr>
                        <a:t>verecektir</a:t>
                      </a:r>
                      <a:r>
                        <a:rPr lang="en-US" sz="1500" dirty="0">
                          <a:effectLst/>
                          <a:latin typeface="Comic Sans MS" pitchFamily="66" charset="0"/>
                        </a:rPr>
                        <a:t>.</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a:t>
                      </a:r>
                      <a:r>
                        <a:rPr lang="en-US" sz="1500" dirty="0" err="1">
                          <a:effectLst/>
                          <a:latin typeface="Comic Sans MS" pitchFamily="66" charset="0"/>
                        </a:rPr>
                        <a:t>Bize</a:t>
                      </a:r>
                      <a:r>
                        <a:rPr lang="en-US" sz="1500" dirty="0">
                          <a:effectLst/>
                          <a:latin typeface="Comic Sans MS" pitchFamily="66" charset="0"/>
                        </a:rPr>
                        <a:t> </a:t>
                      </a:r>
                      <a:r>
                        <a:rPr lang="en-US" sz="1500" dirty="0" err="1">
                          <a:effectLst/>
                          <a:latin typeface="Comic Sans MS" pitchFamily="66" charset="0"/>
                        </a:rPr>
                        <a:t>bu</a:t>
                      </a:r>
                      <a:r>
                        <a:rPr lang="en-US" sz="1500" dirty="0">
                          <a:effectLst/>
                          <a:latin typeface="Comic Sans MS" pitchFamily="66" charset="0"/>
                        </a:rPr>
                        <a:t> </a:t>
                      </a:r>
                      <a:r>
                        <a:rPr lang="en-US" sz="1500" dirty="0" err="1">
                          <a:effectLst/>
                          <a:latin typeface="Comic Sans MS" pitchFamily="66" charset="0"/>
                        </a:rPr>
                        <a:t>ürünler</a:t>
                      </a:r>
                      <a:r>
                        <a:rPr lang="en-US" sz="1500" dirty="0">
                          <a:effectLst/>
                          <a:latin typeface="Comic Sans MS" pitchFamily="66" charset="0"/>
                        </a:rPr>
                        <a:t> </a:t>
                      </a:r>
                      <a:r>
                        <a:rPr lang="en-US" sz="1500" dirty="0" err="1">
                          <a:effectLst/>
                          <a:latin typeface="Comic Sans MS" pitchFamily="66" charset="0"/>
                        </a:rPr>
                        <a:t>için</a:t>
                      </a:r>
                      <a:r>
                        <a:rPr lang="en-US" sz="1500" dirty="0">
                          <a:effectLst/>
                          <a:latin typeface="Comic Sans MS" pitchFamily="66" charset="0"/>
                        </a:rPr>
                        <a:t> (</a:t>
                      </a:r>
                      <a:r>
                        <a:rPr lang="en-US" sz="1500" dirty="0" err="1">
                          <a:effectLst/>
                          <a:latin typeface="Comic Sans MS" pitchFamily="66" charset="0"/>
                        </a:rPr>
                        <a:t>Ülke</a:t>
                      </a:r>
                      <a:r>
                        <a:rPr lang="en-US" sz="1500" dirty="0">
                          <a:effectLst/>
                          <a:latin typeface="Comic Sans MS" pitchFamily="66" charset="0"/>
                        </a:rPr>
                        <a:t> </a:t>
                      </a:r>
                      <a:r>
                        <a:rPr lang="en-US" sz="1500" dirty="0" err="1">
                          <a:effectLst/>
                          <a:latin typeface="Comic Sans MS" pitchFamily="66" charset="0"/>
                        </a:rPr>
                        <a:t>ismi</a:t>
                      </a:r>
                      <a:r>
                        <a:rPr lang="en-US" sz="1500" dirty="0">
                          <a:effectLst/>
                          <a:latin typeface="Comic Sans MS" pitchFamily="66" charset="0"/>
                        </a:rPr>
                        <a:t>) </a:t>
                      </a:r>
                      <a:r>
                        <a:rPr lang="en-US" sz="1500" dirty="0" err="1">
                          <a:effectLst/>
                          <a:latin typeface="Comic Sans MS" pitchFamily="66" charset="0"/>
                        </a:rPr>
                        <a:t>piyasası</a:t>
                      </a:r>
                      <a:r>
                        <a:rPr lang="en-US" sz="1500" dirty="0">
                          <a:effectLst/>
                          <a:latin typeface="Comic Sans MS" pitchFamily="66" charset="0"/>
                        </a:rPr>
                        <a:t> </a:t>
                      </a:r>
                      <a:r>
                        <a:rPr lang="en-US" sz="1500" dirty="0" err="1">
                          <a:effectLst/>
                          <a:latin typeface="Comic Sans MS" pitchFamily="66" charset="0"/>
                        </a:rPr>
                        <a:t>hakkında</a:t>
                      </a:r>
                      <a:r>
                        <a:rPr lang="en-US" sz="1500" dirty="0">
                          <a:effectLst/>
                          <a:latin typeface="Comic Sans MS" pitchFamily="66" charset="0"/>
                        </a:rPr>
                        <a:t> </a:t>
                      </a:r>
                      <a:r>
                        <a:rPr lang="en-US" sz="1500" dirty="0" err="1">
                          <a:effectLst/>
                          <a:latin typeface="Comic Sans MS" pitchFamily="66" charset="0"/>
                        </a:rPr>
                        <a:t>bilgiyi</a:t>
                      </a:r>
                      <a:r>
                        <a:rPr lang="en-US" sz="1500" dirty="0">
                          <a:effectLst/>
                          <a:latin typeface="Comic Sans MS" pitchFamily="66" charset="0"/>
                        </a:rPr>
                        <a:t>,  </a:t>
                      </a:r>
                      <a:r>
                        <a:rPr lang="en-US" sz="1500" dirty="0" err="1">
                          <a:effectLst/>
                          <a:latin typeface="Comic Sans MS" pitchFamily="66" charset="0"/>
                        </a:rPr>
                        <a:t>ithalatçılann</a:t>
                      </a:r>
                      <a:r>
                        <a:rPr lang="en-US" sz="1500" dirty="0">
                          <a:effectLst/>
                          <a:latin typeface="Comic Sans MS" pitchFamily="66" charset="0"/>
                        </a:rPr>
                        <a:t> </a:t>
                      </a:r>
                      <a:r>
                        <a:rPr lang="en-US" sz="1500" dirty="0" err="1">
                          <a:effectLst/>
                          <a:latin typeface="Comic Sans MS" pitchFamily="66" charset="0"/>
                        </a:rPr>
                        <a:t>listesi</a:t>
                      </a:r>
                      <a:r>
                        <a:rPr lang="en-US" sz="1500" dirty="0">
                          <a:effectLst/>
                          <a:latin typeface="Comic Sans MS" pitchFamily="66" charset="0"/>
                        </a:rPr>
                        <a:t> </a:t>
                      </a:r>
                      <a:r>
                        <a:rPr lang="en-US" sz="1500" dirty="0" err="1">
                          <a:effectLst/>
                          <a:latin typeface="Comic Sans MS" pitchFamily="66" charset="0"/>
                        </a:rPr>
                        <a:t>ve</a:t>
                      </a:r>
                      <a:r>
                        <a:rPr lang="en-US" sz="1500" dirty="0">
                          <a:effectLst/>
                          <a:latin typeface="Comic Sans MS" pitchFamily="66" charset="0"/>
                        </a:rPr>
                        <a:t> </a:t>
                      </a:r>
                      <a:r>
                        <a:rPr lang="en-US" sz="1500" dirty="0" err="1">
                          <a:effectLst/>
                          <a:latin typeface="Comic Sans MS" pitchFamily="66" charset="0"/>
                        </a:rPr>
                        <a:t>konıı</a:t>
                      </a:r>
                      <a:r>
                        <a:rPr lang="en-US" sz="1500" dirty="0">
                          <a:effectLst/>
                          <a:latin typeface="Comic Sans MS" pitchFamily="66" charset="0"/>
                        </a:rPr>
                        <a:t> </a:t>
                      </a:r>
                      <a:r>
                        <a:rPr lang="en-US" sz="1500" dirty="0" err="1">
                          <a:effectLst/>
                          <a:latin typeface="Comic Sans MS" pitchFamily="66" charset="0"/>
                        </a:rPr>
                        <a:t>hakkındaki</a:t>
                      </a:r>
                      <a:r>
                        <a:rPr lang="en-US" sz="1500" dirty="0">
                          <a:effectLst/>
                          <a:latin typeface="Comic Sans MS" pitchFamily="66" charset="0"/>
                        </a:rPr>
                        <a:t> </a:t>
                      </a:r>
                      <a:r>
                        <a:rPr lang="en-US" sz="1500" dirty="0" err="1">
                          <a:effectLst/>
                          <a:latin typeface="Comic Sans MS" pitchFamily="66" charset="0"/>
                        </a:rPr>
                        <a:t>mevcut</a:t>
                      </a:r>
                      <a:r>
                        <a:rPr lang="en-US" sz="1500" dirty="0">
                          <a:effectLst/>
                          <a:latin typeface="Comic Sans MS" pitchFamily="66" charset="0"/>
                        </a:rPr>
                        <a:t> </a:t>
                      </a:r>
                      <a:r>
                        <a:rPr lang="en-US" sz="1500" dirty="0" err="1">
                          <a:effectLst/>
                          <a:latin typeface="Comic Sans MS" pitchFamily="66" charset="0"/>
                        </a:rPr>
                        <a:t>çalışmalarla</a:t>
                      </a:r>
                      <a:r>
                        <a:rPr lang="en-US" sz="1500" dirty="0">
                          <a:effectLst/>
                          <a:latin typeface="Comic Sans MS" pitchFamily="66" charset="0"/>
                        </a:rPr>
                        <a:t> </a:t>
                      </a:r>
                      <a:r>
                        <a:rPr lang="en-US" sz="1500" dirty="0" err="1">
                          <a:effectLst/>
                          <a:latin typeface="Comic Sans MS" pitchFamily="66" charset="0"/>
                        </a:rPr>
                        <a:t>birlikte</a:t>
                      </a:r>
                      <a:r>
                        <a:rPr lang="en-US" sz="1500" dirty="0">
                          <a:effectLst/>
                          <a:latin typeface="Comic Sans MS" pitchFamily="66" charset="0"/>
                        </a:rPr>
                        <a:t> </a:t>
                      </a:r>
                      <a:r>
                        <a:rPr lang="en-US" sz="1500" dirty="0" err="1">
                          <a:effectLst/>
                          <a:latin typeface="Comic Sans MS" pitchFamily="66" charset="0"/>
                        </a:rPr>
                        <a:t>gönderirseniz</a:t>
                      </a:r>
                      <a:r>
                        <a:rPr lang="en-US" sz="1500" dirty="0">
                          <a:effectLst/>
                          <a:latin typeface="Comic Sans MS" pitchFamily="66" charset="0"/>
                        </a:rPr>
                        <a:t> </a:t>
                      </a:r>
                      <a:r>
                        <a:rPr lang="en-US" sz="1500" dirty="0" err="1">
                          <a:effectLst/>
                          <a:latin typeface="Comic Sans MS" pitchFamily="66" charset="0"/>
                        </a:rPr>
                        <a:t>müteşekkir</a:t>
                      </a:r>
                      <a:r>
                        <a:rPr lang="en-US" sz="1500" dirty="0">
                          <a:effectLst/>
                          <a:latin typeface="Comic Sans MS" pitchFamily="66" charset="0"/>
                        </a:rPr>
                        <a:t> </a:t>
                      </a:r>
                      <a:r>
                        <a:rPr lang="en-US" sz="1500" dirty="0" err="1">
                          <a:effectLst/>
                          <a:latin typeface="Comic Sans MS" pitchFamily="66" charset="0"/>
                        </a:rPr>
                        <a:t>kalırız</a:t>
                      </a:r>
                      <a:r>
                        <a:rPr lang="en-US" sz="1500" dirty="0">
                          <a:effectLst/>
                          <a:latin typeface="Comic Sans MS" pitchFamily="66" charset="0"/>
                        </a:rPr>
                        <a:t>.</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a:t>
                      </a:r>
                      <a:r>
                        <a:rPr lang="en-US" sz="1500" dirty="0" err="1">
                          <a:effectLst/>
                          <a:latin typeface="Comic Sans MS" pitchFamily="66" charset="0"/>
                        </a:rPr>
                        <a:t>Yardımınız</a:t>
                      </a:r>
                      <a:r>
                        <a:rPr lang="en-US" sz="1500" dirty="0">
                          <a:effectLst/>
                          <a:latin typeface="Comic Sans MS" pitchFamily="66" charset="0"/>
                        </a:rPr>
                        <a:t> </a:t>
                      </a:r>
                      <a:r>
                        <a:rPr lang="en-US" sz="1500" dirty="0" err="1">
                          <a:effectLst/>
                          <a:latin typeface="Comic Sans MS" pitchFamily="66" charset="0"/>
                        </a:rPr>
                        <a:t>için</a:t>
                      </a:r>
                      <a:r>
                        <a:rPr lang="en-US" sz="1500" dirty="0">
                          <a:effectLst/>
                          <a:latin typeface="Comic Sans MS" pitchFamily="66" charset="0"/>
                        </a:rPr>
                        <a:t> </a:t>
                      </a:r>
                      <a:r>
                        <a:rPr lang="en-US" sz="1500" dirty="0" err="1">
                          <a:effectLst/>
                          <a:latin typeface="Comic Sans MS" pitchFamily="66" charset="0"/>
                        </a:rPr>
                        <a:t>şimdiden</a:t>
                      </a:r>
                      <a:r>
                        <a:rPr lang="en-US" sz="1500" dirty="0">
                          <a:effectLst/>
                          <a:latin typeface="Comic Sans MS" pitchFamily="66" charset="0"/>
                        </a:rPr>
                        <a:t> </a:t>
                      </a:r>
                      <a:r>
                        <a:rPr lang="en-US" sz="1500" dirty="0" err="1">
                          <a:effectLst/>
                          <a:latin typeface="Comic Sans MS" pitchFamily="66" charset="0"/>
                        </a:rPr>
                        <a:t>teşekkür</a:t>
                      </a:r>
                      <a:r>
                        <a:rPr lang="en-US" sz="1500" dirty="0">
                          <a:effectLst/>
                          <a:latin typeface="Comic Sans MS" pitchFamily="66" charset="0"/>
                        </a:rPr>
                        <a:t> </a:t>
                      </a:r>
                      <a:r>
                        <a:rPr lang="en-US" sz="1500" dirty="0" err="1">
                          <a:effectLst/>
                          <a:latin typeface="Comic Sans MS" pitchFamily="66" charset="0"/>
                        </a:rPr>
                        <a:t>ederiz</a:t>
                      </a:r>
                      <a:r>
                        <a:rPr lang="en-US" sz="1500" dirty="0">
                          <a:effectLst/>
                          <a:latin typeface="Comic Sans MS" pitchFamily="66" charset="0"/>
                        </a:rPr>
                        <a:t>.</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a:t>
                      </a:r>
                      <a:r>
                        <a:rPr lang="en-US" sz="1500" dirty="0" err="1">
                          <a:effectLst/>
                          <a:latin typeface="Comic Sans MS" pitchFamily="66" charset="0"/>
                        </a:rPr>
                        <a:t>Saygılarımla</a:t>
                      </a:r>
                      <a:endParaRPr lang="tr-TR" sz="1500" dirty="0">
                        <a:effectLst/>
                        <a:latin typeface="Comic Sans MS" pitchFamily="66" charset="0"/>
                      </a:endParaRPr>
                    </a:p>
                    <a:p>
                      <a:pPr algn="just">
                        <a:spcAft>
                          <a:spcPts val="0"/>
                        </a:spcAft>
                      </a:pPr>
                      <a:r>
                        <a:rPr lang="en-US" sz="1500" dirty="0" smtClean="0">
                          <a:effectLst/>
                          <a:latin typeface="Comic Sans MS" pitchFamily="66" charset="0"/>
                        </a:rPr>
                        <a:t> </a:t>
                      </a:r>
                      <a:r>
                        <a:rPr lang="en-US" sz="1500" dirty="0">
                          <a:effectLst/>
                          <a:latin typeface="Comic Sans MS" pitchFamily="66" charset="0"/>
                        </a:rPr>
                        <a:t>(</a:t>
                      </a:r>
                      <a:r>
                        <a:rPr lang="en-US" sz="1500" dirty="0" err="1">
                          <a:effectLst/>
                          <a:latin typeface="Comic Sans MS" pitchFamily="66" charset="0"/>
                        </a:rPr>
                        <a:t>İmza</a:t>
                      </a:r>
                      <a:r>
                        <a:rPr lang="en-US" sz="1500" dirty="0" smtClean="0">
                          <a:effectLst/>
                          <a:latin typeface="Comic Sans MS" pitchFamily="66" charset="0"/>
                        </a:rPr>
                        <a:t>)</a:t>
                      </a:r>
                      <a:endParaRPr lang="tr-TR" sz="1500" dirty="0">
                        <a:effectLst/>
                        <a:latin typeface="Comic Sans MS" pitchFamily="66" charset="0"/>
                      </a:endParaRPr>
                    </a:p>
                  </a:txBody>
                  <a:tcPr marL="68580" marR="68580" marT="0" marB="0"/>
                </a:tc>
                <a:extLst>
                  <a:ext uri="{0D108BD9-81ED-4DB2-BD59-A6C34878D82A}">
                    <a16:rowId xmlns:a16="http://schemas.microsoft.com/office/drawing/2014/main" xmlns="" val="2135264919"/>
                  </a:ext>
                </a:extLst>
              </a:tr>
            </a:tbl>
          </a:graphicData>
        </a:graphic>
      </p:graphicFrame>
      <p:sp>
        <p:nvSpPr>
          <p:cNvPr id="6" name="Rectangle 1"/>
          <p:cNvSpPr>
            <a:spLocks noChangeArrowheads="1"/>
          </p:cNvSpPr>
          <p:nvPr/>
        </p:nvSpPr>
        <p:spPr bwMode="auto">
          <a:xfrm>
            <a:off x="0" y="0"/>
            <a:ext cx="18473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08775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nvPr>
        </p:nvGraphicFramePr>
        <p:xfrm>
          <a:off x="143603" y="353683"/>
          <a:ext cx="5515325" cy="6400800"/>
        </p:xfrm>
        <a:graphic>
          <a:graphicData uri="http://schemas.openxmlformats.org/drawingml/2006/table">
            <a:tbl>
              <a:tblPr>
                <a:tableStyleId>{5C22544A-7EE6-4342-B048-85BDC9FD1C3A}</a:tableStyleId>
              </a:tblPr>
              <a:tblGrid>
                <a:gridCol w="5515325">
                  <a:extLst>
                    <a:ext uri="{9D8B030D-6E8A-4147-A177-3AD203B41FA5}">
                      <a16:colId xmlns:a16="http://schemas.microsoft.com/office/drawing/2014/main" xmlns="" val="4183604718"/>
                    </a:ext>
                  </a:extLst>
                </a:gridCol>
              </a:tblGrid>
              <a:tr h="6377795">
                <a:tc>
                  <a:txBody>
                    <a:bodyPr/>
                    <a:lstStyle/>
                    <a:p>
                      <a:pPr algn="just">
                        <a:spcAft>
                          <a:spcPts val="0"/>
                        </a:spcAft>
                      </a:pPr>
                      <a:r>
                        <a:rPr lang="en-US" sz="1200" dirty="0">
                          <a:effectLst/>
                          <a:latin typeface="Comic Sans MS" pitchFamily="66" charset="0"/>
                        </a:rPr>
                        <a:t> </a:t>
                      </a:r>
                      <a:r>
                        <a:rPr lang="en-US" sz="1200" dirty="0" smtClean="0">
                          <a:effectLst/>
                          <a:latin typeface="Comic Sans MS" pitchFamily="66" charset="0"/>
                        </a:rPr>
                        <a:t>Name </a:t>
                      </a:r>
                      <a:r>
                        <a:rPr lang="en-US" sz="1200" dirty="0">
                          <a:effectLst/>
                          <a:latin typeface="Comic Sans MS" pitchFamily="66" charset="0"/>
                        </a:rPr>
                        <a:t>of the company : ............................................</a:t>
                      </a:r>
                      <a:endParaRPr lang="tr-TR" sz="1200" dirty="0">
                        <a:effectLst/>
                        <a:latin typeface="Comic Sans MS" pitchFamily="66" charset="0"/>
                      </a:endParaRPr>
                    </a:p>
                    <a:p>
                      <a:pPr algn="just">
                        <a:spcAft>
                          <a:spcPts val="0"/>
                        </a:spcAft>
                      </a:pPr>
                      <a:r>
                        <a:rPr lang="en-US" sz="1200" dirty="0">
                          <a:effectLst/>
                          <a:latin typeface="Comic Sans MS" pitchFamily="66" charset="0"/>
                        </a:rPr>
                        <a:t>                      Address : ............................................</a:t>
                      </a:r>
                      <a:endParaRPr lang="tr-TR" sz="1200" dirty="0">
                        <a:effectLst/>
                        <a:latin typeface="Comic Sans MS" pitchFamily="66" charset="0"/>
                      </a:endParaRPr>
                    </a:p>
                    <a:p>
                      <a:pPr algn="just">
                        <a:spcAft>
                          <a:spcPts val="0"/>
                        </a:spcAft>
                      </a:pPr>
                      <a:r>
                        <a:rPr lang="en-US" sz="1200" dirty="0">
                          <a:effectLst/>
                          <a:latin typeface="Comic Sans MS" pitchFamily="66" charset="0"/>
                        </a:rPr>
                        <a:t>             Zip Code/City : ............................................</a:t>
                      </a:r>
                      <a:endParaRPr lang="tr-TR" sz="1200" dirty="0">
                        <a:effectLst/>
                        <a:latin typeface="Comic Sans MS" pitchFamily="66" charset="0"/>
                      </a:endParaRPr>
                    </a:p>
                    <a:p>
                      <a:pPr algn="just">
                        <a:spcAft>
                          <a:spcPts val="0"/>
                        </a:spcAft>
                      </a:pPr>
                      <a:r>
                        <a:rPr lang="en-US" sz="1200" dirty="0">
                          <a:effectLst/>
                          <a:latin typeface="Comic Sans MS" pitchFamily="66" charset="0"/>
                        </a:rPr>
                        <a:t>                              Tel : ................……………………</a:t>
                      </a:r>
                      <a:endParaRPr lang="tr-TR" sz="1200" dirty="0">
                        <a:effectLst/>
                        <a:latin typeface="Comic Sans MS" pitchFamily="66" charset="0"/>
                      </a:endParaRPr>
                    </a:p>
                    <a:p>
                      <a:pPr algn="just">
                        <a:spcAft>
                          <a:spcPts val="0"/>
                        </a:spcAft>
                      </a:pPr>
                      <a:r>
                        <a:rPr lang="en-US" sz="1200" dirty="0">
                          <a:effectLst/>
                          <a:latin typeface="Comic Sans MS" pitchFamily="66" charset="0"/>
                        </a:rPr>
                        <a:t>                             Fax : ................……………………</a:t>
                      </a:r>
                      <a:endParaRPr lang="tr-TR" sz="1200" dirty="0">
                        <a:effectLst/>
                        <a:latin typeface="Comic Sans MS" pitchFamily="66" charset="0"/>
                      </a:endParaRPr>
                    </a:p>
                    <a:p>
                      <a:pPr algn="just">
                        <a:spcAft>
                          <a:spcPts val="0"/>
                        </a:spcAft>
                      </a:pPr>
                      <a:r>
                        <a:rPr lang="en-US" sz="1200" dirty="0">
                          <a:effectLst/>
                          <a:latin typeface="Comic Sans MS" pitchFamily="66" charset="0"/>
                        </a:rPr>
                        <a:t>                              </a:t>
                      </a:r>
                      <a:r>
                        <a:rPr lang="en-US" sz="1200" dirty="0" err="1">
                          <a:effectLst/>
                          <a:latin typeface="Comic Sans MS" pitchFamily="66" charset="0"/>
                        </a:rPr>
                        <a:t>Tlx</a:t>
                      </a:r>
                      <a:r>
                        <a:rPr lang="en-US" sz="1200" dirty="0">
                          <a:effectLst/>
                          <a:latin typeface="Comic Sans MS" pitchFamily="66" charset="0"/>
                        </a:rPr>
                        <a:t> : ................……………………</a:t>
                      </a:r>
                      <a:endParaRPr lang="tr-TR" sz="1200" dirty="0">
                        <a:effectLst/>
                        <a:latin typeface="Comic Sans MS" pitchFamily="66" charset="0"/>
                      </a:endParaRPr>
                    </a:p>
                    <a:p>
                      <a:pPr algn="just">
                        <a:spcAft>
                          <a:spcPts val="0"/>
                        </a:spcAft>
                      </a:pPr>
                      <a:r>
                        <a:rPr lang="en-US" sz="1200" dirty="0">
                          <a:effectLst/>
                          <a:latin typeface="Comic Sans MS" pitchFamily="66" charset="0"/>
                        </a:rPr>
                        <a:t>      </a:t>
                      </a:r>
                      <a:endParaRPr lang="tr-TR" sz="1200" dirty="0">
                        <a:effectLst/>
                        <a:latin typeface="Comic Sans MS" pitchFamily="66" charset="0"/>
                      </a:endParaRPr>
                    </a:p>
                    <a:p>
                      <a:pPr algn="just">
                        <a:spcAft>
                          <a:spcPts val="0"/>
                        </a:spcAft>
                      </a:pPr>
                      <a:r>
                        <a:rPr lang="en-US" sz="1200" dirty="0">
                          <a:effectLst/>
                          <a:latin typeface="Comic Sans MS" pitchFamily="66" charset="0"/>
                        </a:rPr>
                        <a:t> 1. WHO WE ARE?</a:t>
                      </a:r>
                      <a:endParaRPr lang="tr-TR" sz="1200" dirty="0">
                        <a:effectLst/>
                        <a:latin typeface="Comic Sans MS" pitchFamily="66" charset="0"/>
                      </a:endParaRPr>
                    </a:p>
                    <a:p>
                      <a:pPr algn="just">
                        <a:spcAft>
                          <a:spcPts val="0"/>
                        </a:spcAft>
                      </a:pPr>
                      <a:r>
                        <a:rPr lang="en-US" sz="1200" dirty="0">
                          <a:effectLst/>
                          <a:latin typeface="Comic Sans MS" pitchFamily="66" charset="0"/>
                        </a:rPr>
                        <a:t> </a:t>
                      </a:r>
                      <a:endParaRPr lang="tr-TR" sz="1200" dirty="0">
                        <a:effectLst/>
                        <a:latin typeface="Comic Sans MS" pitchFamily="66" charset="0"/>
                      </a:endParaRPr>
                    </a:p>
                    <a:p>
                      <a:pPr algn="just">
                        <a:spcAft>
                          <a:spcPts val="0"/>
                        </a:spcAft>
                      </a:pPr>
                      <a:r>
                        <a:rPr lang="en-US" sz="1200" dirty="0">
                          <a:effectLst/>
                          <a:latin typeface="Comic Sans MS" pitchFamily="66" charset="0"/>
                        </a:rPr>
                        <a:t> Brief story of the foundation: (including date of establishment, export experience, etc.)</a:t>
                      </a:r>
                      <a:endParaRPr lang="tr-TR" sz="1200" dirty="0">
                        <a:effectLst/>
                        <a:latin typeface="Comic Sans MS" pitchFamily="66" charset="0"/>
                      </a:endParaRPr>
                    </a:p>
                    <a:p>
                      <a:pPr algn="just">
                        <a:spcAft>
                          <a:spcPts val="0"/>
                        </a:spcAft>
                      </a:pPr>
                      <a:r>
                        <a:rPr lang="en-US" sz="1200" dirty="0">
                          <a:effectLst/>
                          <a:latin typeface="Comic Sans MS" pitchFamily="66" charset="0"/>
                        </a:rPr>
                        <a:t>   </a:t>
                      </a:r>
                      <a:endParaRPr lang="tr-TR" sz="1200" dirty="0">
                        <a:effectLst/>
                        <a:latin typeface="Comic Sans MS" pitchFamily="66" charset="0"/>
                      </a:endParaRPr>
                    </a:p>
                    <a:p>
                      <a:pPr algn="just">
                        <a:spcAft>
                          <a:spcPts val="0"/>
                        </a:spcAft>
                      </a:pPr>
                      <a:r>
                        <a:rPr lang="en-US" sz="1200" dirty="0">
                          <a:effectLst/>
                          <a:latin typeface="Comic Sans MS" pitchFamily="66" charset="0"/>
                        </a:rPr>
                        <a:t> Responsible for export: Name:	               Title:</a:t>
                      </a:r>
                      <a:endParaRPr lang="tr-TR" sz="1200" dirty="0">
                        <a:effectLst/>
                        <a:latin typeface="Comic Sans MS" pitchFamily="66" charset="0"/>
                      </a:endParaRPr>
                    </a:p>
                    <a:p>
                      <a:pPr algn="just">
                        <a:spcAft>
                          <a:spcPts val="0"/>
                        </a:spcAft>
                      </a:pPr>
                      <a:r>
                        <a:rPr lang="en-US" sz="1200" dirty="0">
                          <a:effectLst/>
                          <a:latin typeface="Comic Sans MS" pitchFamily="66" charset="0"/>
                        </a:rPr>
                        <a:t> Legal Status: (Private, governmental, non-profit, co-operative,</a:t>
                      </a:r>
                      <a:endParaRPr lang="tr-TR" sz="1200" dirty="0">
                        <a:effectLst/>
                        <a:latin typeface="Comic Sans MS" pitchFamily="66" charset="0"/>
                      </a:endParaRPr>
                    </a:p>
                    <a:p>
                      <a:pPr algn="just">
                        <a:spcAft>
                          <a:spcPts val="0"/>
                        </a:spcAft>
                      </a:pPr>
                      <a:r>
                        <a:rPr lang="en-US" sz="1200" dirty="0">
                          <a:effectLst/>
                          <a:latin typeface="Comic Sans MS" pitchFamily="66" charset="0"/>
                        </a:rPr>
                        <a:t> limited liability, etc.)</a:t>
                      </a:r>
                      <a:endParaRPr lang="tr-TR" sz="1200" dirty="0">
                        <a:effectLst/>
                        <a:latin typeface="Comic Sans MS" pitchFamily="66" charset="0"/>
                      </a:endParaRPr>
                    </a:p>
                    <a:p>
                      <a:pPr algn="just">
                        <a:spcAft>
                          <a:spcPts val="0"/>
                        </a:spcAft>
                      </a:pPr>
                      <a:r>
                        <a:rPr lang="en-US" sz="1200" dirty="0">
                          <a:effectLst/>
                          <a:latin typeface="Comic Sans MS" pitchFamily="66" charset="0"/>
                        </a:rPr>
                        <a:t> </a:t>
                      </a:r>
                      <a:endParaRPr lang="tr-TR" sz="1200" dirty="0">
                        <a:effectLst/>
                        <a:latin typeface="Comic Sans MS" pitchFamily="66" charset="0"/>
                      </a:endParaRPr>
                    </a:p>
                    <a:p>
                      <a:pPr algn="just">
                        <a:spcAft>
                          <a:spcPts val="0"/>
                        </a:spcAft>
                      </a:pPr>
                      <a:r>
                        <a:rPr lang="en-US" sz="1200" dirty="0">
                          <a:effectLst/>
                          <a:latin typeface="Comic Sans MS" pitchFamily="66" charset="0"/>
                        </a:rPr>
                        <a:t> Bank references:</a:t>
                      </a:r>
                      <a:endParaRPr lang="tr-TR" sz="1200" dirty="0">
                        <a:effectLst/>
                        <a:latin typeface="Comic Sans MS" pitchFamily="66" charset="0"/>
                      </a:endParaRPr>
                    </a:p>
                    <a:p>
                      <a:pPr algn="just">
                        <a:spcAft>
                          <a:spcPts val="0"/>
                        </a:spcAft>
                      </a:pPr>
                      <a:r>
                        <a:rPr lang="en-US" sz="1200" dirty="0">
                          <a:effectLst/>
                          <a:latin typeface="Comic Sans MS" pitchFamily="66" charset="0"/>
                        </a:rPr>
                        <a:t> Value of assets:</a:t>
                      </a:r>
                      <a:endParaRPr lang="tr-TR" sz="1200" dirty="0">
                        <a:effectLst/>
                        <a:latin typeface="Comic Sans MS" pitchFamily="66" charset="0"/>
                      </a:endParaRPr>
                    </a:p>
                    <a:p>
                      <a:pPr algn="just">
                        <a:spcAft>
                          <a:spcPts val="0"/>
                        </a:spcAft>
                      </a:pPr>
                      <a:r>
                        <a:rPr lang="en-US" sz="1200" dirty="0">
                          <a:effectLst/>
                          <a:latin typeface="Comic Sans MS" pitchFamily="66" charset="0"/>
                        </a:rPr>
                        <a:t> Number of employees:                       Administration: </a:t>
                      </a:r>
                      <a:endParaRPr lang="tr-TR" sz="1200" dirty="0">
                        <a:effectLst/>
                        <a:latin typeface="Comic Sans MS" pitchFamily="66" charset="0"/>
                      </a:endParaRPr>
                    </a:p>
                    <a:p>
                      <a:pPr algn="just">
                        <a:spcAft>
                          <a:spcPts val="0"/>
                        </a:spcAft>
                      </a:pPr>
                      <a:r>
                        <a:rPr lang="en-US" sz="1200" dirty="0">
                          <a:effectLst/>
                          <a:latin typeface="Comic Sans MS" pitchFamily="66" charset="0"/>
                        </a:rPr>
                        <a:t>                                                                  Production:</a:t>
                      </a:r>
                      <a:endParaRPr lang="tr-TR" sz="1200" dirty="0">
                        <a:effectLst/>
                        <a:latin typeface="Comic Sans MS" pitchFamily="66" charset="0"/>
                      </a:endParaRPr>
                    </a:p>
                    <a:p>
                      <a:pPr algn="just">
                        <a:spcAft>
                          <a:spcPts val="0"/>
                        </a:spcAft>
                      </a:pPr>
                      <a:r>
                        <a:rPr lang="en-US" sz="1200" dirty="0">
                          <a:effectLst/>
                          <a:latin typeface="Comic Sans MS" pitchFamily="66" charset="0"/>
                        </a:rPr>
                        <a:t>                                                                           Total:</a:t>
                      </a:r>
                      <a:endParaRPr lang="tr-TR" sz="1200" dirty="0">
                        <a:effectLst/>
                        <a:latin typeface="Comic Sans MS" pitchFamily="66" charset="0"/>
                      </a:endParaRPr>
                    </a:p>
                    <a:p>
                      <a:pPr algn="just">
                        <a:spcAft>
                          <a:spcPts val="0"/>
                        </a:spcAft>
                      </a:pPr>
                      <a:r>
                        <a:rPr lang="en-US" sz="1200" dirty="0">
                          <a:effectLst/>
                          <a:latin typeface="Comic Sans MS" pitchFamily="66" charset="0"/>
                        </a:rPr>
                        <a:t> </a:t>
                      </a:r>
                      <a:r>
                        <a:rPr lang="en-US" sz="1200" dirty="0" smtClean="0">
                          <a:effectLst/>
                          <a:latin typeface="Comic Sans MS" pitchFamily="66" charset="0"/>
                        </a:rPr>
                        <a:t>Size </a:t>
                      </a:r>
                      <a:r>
                        <a:rPr lang="en-US" sz="1200" dirty="0">
                          <a:effectLst/>
                          <a:latin typeface="Comic Sans MS" pitchFamily="66" charset="0"/>
                        </a:rPr>
                        <a:t>of factories, production and/or warehouse facilities:</a:t>
                      </a:r>
                      <a:endParaRPr lang="tr-TR" sz="1200" dirty="0">
                        <a:effectLst/>
                        <a:latin typeface="Comic Sans MS" pitchFamily="66" charset="0"/>
                      </a:endParaRPr>
                    </a:p>
                    <a:p>
                      <a:pPr algn="just">
                        <a:spcAft>
                          <a:spcPts val="0"/>
                        </a:spcAft>
                      </a:pPr>
                      <a:r>
                        <a:rPr lang="en-US" sz="1200" dirty="0">
                          <a:effectLst/>
                          <a:latin typeface="Comic Sans MS" pitchFamily="66" charset="0"/>
                        </a:rPr>
                        <a:t> </a:t>
                      </a:r>
                      <a:r>
                        <a:rPr lang="en-US" sz="1200" dirty="0" smtClean="0">
                          <a:effectLst/>
                          <a:latin typeface="Comic Sans MS" pitchFamily="66" charset="0"/>
                        </a:rPr>
                        <a:t> </a:t>
                      </a:r>
                      <a:r>
                        <a:rPr lang="en-US" sz="1200" dirty="0">
                          <a:effectLst/>
                          <a:latin typeface="Comic Sans MS" pitchFamily="66" charset="0"/>
                        </a:rPr>
                        <a:t>Equipment: (list of exact models)</a:t>
                      </a:r>
                      <a:endParaRPr lang="tr-TR" sz="1200" dirty="0">
                        <a:effectLst/>
                        <a:latin typeface="Comic Sans MS" pitchFamily="66" charset="0"/>
                      </a:endParaRPr>
                    </a:p>
                    <a:p>
                      <a:pPr algn="just">
                        <a:spcAft>
                          <a:spcPts val="0"/>
                        </a:spcAft>
                      </a:pPr>
                      <a:r>
                        <a:rPr lang="en-US" sz="1200" dirty="0">
                          <a:effectLst/>
                          <a:latin typeface="Comic Sans MS" pitchFamily="66" charset="0"/>
                        </a:rPr>
                        <a:t> </a:t>
                      </a:r>
                      <a:r>
                        <a:rPr lang="en-US" sz="1200" dirty="0" smtClean="0">
                          <a:effectLst/>
                          <a:latin typeface="Comic Sans MS" pitchFamily="66" charset="0"/>
                        </a:rPr>
                        <a:t> </a:t>
                      </a:r>
                      <a:r>
                        <a:rPr lang="en-US" sz="1200" dirty="0">
                          <a:effectLst/>
                          <a:latin typeface="Comic Sans MS" pitchFamily="66" charset="0"/>
                        </a:rPr>
                        <a:t>Representatives abroad: (names and addresses)</a:t>
                      </a:r>
                      <a:endParaRPr lang="tr-TR" sz="1200" dirty="0">
                        <a:effectLst/>
                        <a:latin typeface="Comic Sans MS" pitchFamily="66" charset="0"/>
                      </a:endParaRPr>
                    </a:p>
                    <a:p>
                      <a:pPr algn="just">
                        <a:spcAft>
                          <a:spcPts val="0"/>
                        </a:spcAft>
                      </a:pPr>
                      <a:r>
                        <a:rPr lang="en-US" sz="1200" dirty="0">
                          <a:effectLst/>
                          <a:latin typeface="Comic Sans MS" pitchFamily="66" charset="0"/>
                        </a:rPr>
                        <a:t> </a:t>
                      </a:r>
                      <a:endParaRPr lang="tr-TR" sz="1200" dirty="0">
                        <a:effectLst/>
                        <a:latin typeface="Comic Sans MS" pitchFamily="66" charset="0"/>
                      </a:endParaRPr>
                    </a:p>
                    <a:p>
                      <a:pPr algn="just">
                        <a:spcAft>
                          <a:spcPts val="0"/>
                        </a:spcAft>
                      </a:pPr>
                      <a:r>
                        <a:rPr lang="en-US" sz="1200" dirty="0">
                          <a:effectLst/>
                          <a:latin typeface="Comic Sans MS" pitchFamily="66" charset="0"/>
                        </a:rPr>
                        <a:t> </a:t>
                      </a:r>
                      <a:r>
                        <a:rPr lang="en-US" sz="1200" dirty="0" smtClean="0">
                          <a:effectLst/>
                          <a:latin typeface="Comic Sans MS" pitchFamily="66" charset="0"/>
                        </a:rPr>
                        <a:t> </a:t>
                      </a:r>
                      <a:r>
                        <a:rPr lang="en-US" sz="1200" dirty="0">
                          <a:effectLst/>
                          <a:latin typeface="Comic Sans MS" pitchFamily="66" charset="0"/>
                        </a:rPr>
                        <a:t>2. WHAT WE DO</a:t>
                      </a:r>
                      <a:endParaRPr lang="tr-TR" sz="1200" dirty="0">
                        <a:effectLst/>
                        <a:latin typeface="Comic Sans MS" pitchFamily="66" charset="0"/>
                      </a:endParaRPr>
                    </a:p>
                    <a:p>
                      <a:pPr algn="just">
                        <a:spcAft>
                          <a:spcPts val="0"/>
                        </a:spcAft>
                      </a:pPr>
                      <a:r>
                        <a:rPr lang="en-US" sz="1200" dirty="0">
                          <a:effectLst/>
                          <a:latin typeface="Comic Sans MS" pitchFamily="66" charset="0"/>
                        </a:rPr>
                        <a:t> </a:t>
                      </a:r>
                      <a:r>
                        <a:rPr lang="en-US" sz="1200" dirty="0" smtClean="0">
                          <a:effectLst/>
                          <a:latin typeface="Comic Sans MS" pitchFamily="66" charset="0"/>
                        </a:rPr>
                        <a:t>          </a:t>
                      </a:r>
                      <a:r>
                        <a:rPr lang="en-US" sz="1200" dirty="0">
                          <a:effectLst/>
                          <a:latin typeface="Comic Sans MS" pitchFamily="66" charset="0"/>
                        </a:rPr>
                        <a:t>Exporter</a:t>
                      </a:r>
                      <a:endParaRPr lang="tr-TR" sz="1200" dirty="0">
                        <a:effectLst/>
                        <a:latin typeface="Comic Sans MS" pitchFamily="66" charset="0"/>
                      </a:endParaRPr>
                    </a:p>
                    <a:p>
                      <a:pPr algn="just">
                        <a:spcAft>
                          <a:spcPts val="0"/>
                        </a:spcAft>
                      </a:pPr>
                      <a:r>
                        <a:rPr lang="en-US" sz="1200" dirty="0">
                          <a:effectLst/>
                          <a:latin typeface="Comic Sans MS" pitchFamily="66" charset="0"/>
                        </a:rPr>
                        <a:t>  </a:t>
                      </a:r>
                      <a:r>
                        <a:rPr lang="tr-TR" sz="1200" dirty="0" smtClean="0">
                          <a:effectLst/>
                          <a:latin typeface="Comic Sans MS" pitchFamily="66" charset="0"/>
                        </a:rPr>
                        <a:t>          </a:t>
                      </a:r>
                      <a:r>
                        <a:rPr lang="en-US" sz="1200" dirty="0" smtClean="0">
                          <a:effectLst/>
                          <a:latin typeface="Comic Sans MS" pitchFamily="66" charset="0"/>
                        </a:rPr>
                        <a:t>Manufacturer</a:t>
                      </a:r>
                      <a:endParaRPr lang="tr-TR" sz="1200" dirty="0">
                        <a:effectLst/>
                        <a:latin typeface="Comic Sans MS" pitchFamily="66" charset="0"/>
                      </a:endParaRPr>
                    </a:p>
                    <a:p>
                      <a:pPr algn="just">
                        <a:spcAft>
                          <a:spcPts val="0"/>
                        </a:spcAft>
                      </a:pPr>
                      <a:r>
                        <a:rPr lang="en-US" sz="1200" dirty="0">
                          <a:effectLst/>
                          <a:latin typeface="Comic Sans MS" pitchFamily="66" charset="0"/>
                        </a:rPr>
                        <a:t>              Agent </a:t>
                      </a:r>
                      <a:endParaRPr lang="tr-TR" sz="1200" dirty="0">
                        <a:effectLst/>
                        <a:latin typeface="Comic Sans MS" pitchFamily="66" charset="0"/>
                      </a:endParaRPr>
                    </a:p>
                    <a:p>
                      <a:pPr algn="just">
                        <a:spcAft>
                          <a:spcPts val="0"/>
                        </a:spcAft>
                      </a:pPr>
                      <a:r>
                        <a:rPr lang="en-US" sz="1200" dirty="0">
                          <a:effectLst/>
                          <a:latin typeface="Comic Sans MS" pitchFamily="66" charset="0"/>
                        </a:rPr>
                        <a:t>             Others</a:t>
                      </a:r>
                      <a:endParaRPr lang="tr-TR" sz="1200" dirty="0">
                        <a:effectLst/>
                        <a:latin typeface="Comic Sans MS" pitchFamily="66" charset="0"/>
                      </a:endParaRPr>
                    </a:p>
                    <a:p>
                      <a:pPr algn="just">
                        <a:spcAft>
                          <a:spcPts val="0"/>
                        </a:spcAft>
                      </a:pPr>
                      <a:r>
                        <a:rPr lang="en-US" sz="1200" dirty="0">
                          <a:effectLst/>
                          <a:latin typeface="Comic Sans MS" pitchFamily="66" charset="0"/>
                        </a:rPr>
                        <a:t> </a:t>
                      </a:r>
                      <a:endParaRPr lang="tr-TR" sz="1200" dirty="0">
                        <a:effectLst/>
                        <a:latin typeface="Comic Sans MS" pitchFamily="66" charset="0"/>
                      </a:endParaRPr>
                    </a:p>
                    <a:p>
                      <a:pPr algn="just">
                        <a:spcAft>
                          <a:spcPts val="0"/>
                        </a:spcAft>
                      </a:pPr>
                      <a:r>
                        <a:rPr lang="en-US" sz="1200" dirty="0">
                          <a:effectLst/>
                          <a:latin typeface="Comic Sans MS" pitchFamily="66" charset="0"/>
                        </a:rPr>
                        <a:t> 3. OUR FUTURE</a:t>
                      </a:r>
                      <a:endParaRPr lang="tr-TR" sz="1200" dirty="0">
                        <a:effectLst/>
                        <a:latin typeface="Comic Sans MS" pitchFamily="66" charset="0"/>
                      </a:endParaRPr>
                    </a:p>
                    <a:p>
                      <a:pPr algn="just">
                        <a:spcAft>
                          <a:spcPts val="0"/>
                        </a:spcAft>
                      </a:pPr>
                      <a:r>
                        <a:rPr lang="en-US" sz="1200" dirty="0">
                          <a:effectLst/>
                          <a:latin typeface="Comic Sans MS" pitchFamily="66" charset="0"/>
                        </a:rPr>
                        <a:t> </a:t>
                      </a:r>
                      <a:endParaRPr lang="tr-TR" sz="1200" dirty="0">
                        <a:effectLst/>
                        <a:latin typeface="Comic Sans MS" pitchFamily="66" charset="0"/>
                      </a:endParaRPr>
                    </a:p>
                    <a:p>
                      <a:pPr algn="just">
                        <a:spcAft>
                          <a:spcPts val="0"/>
                        </a:spcAft>
                      </a:pPr>
                      <a:r>
                        <a:rPr lang="en-US" sz="1200" dirty="0">
                          <a:effectLst/>
                          <a:latin typeface="Comic Sans MS" pitchFamily="66" charset="0"/>
                        </a:rPr>
                        <a:t> Expansion Plans: (Investments, enlargement projects, include </a:t>
                      </a:r>
                      <a:endParaRPr lang="tr-TR" sz="1200" dirty="0">
                        <a:effectLst/>
                        <a:latin typeface="Comic Sans MS" pitchFamily="66" charset="0"/>
                      </a:endParaRPr>
                    </a:p>
                    <a:p>
                      <a:pPr algn="just">
                        <a:spcAft>
                          <a:spcPts val="0"/>
                        </a:spcAft>
                      </a:pPr>
                      <a:r>
                        <a:rPr lang="en-US" sz="1200" dirty="0">
                          <a:effectLst/>
                          <a:latin typeface="Comic Sans MS" pitchFamily="66" charset="0"/>
                        </a:rPr>
                        <a:t> government or other credits for expansion, etc</a:t>
                      </a:r>
                      <a:r>
                        <a:rPr lang="en-US" sz="1200" dirty="0" smtClean="0">
                          <a:effectLst/>
                          <a:latin typeface="Comic Sans MS" pitchFamily="66" charset="0"/>
                        </a:rPr>
                        <a:t>.)</a:t>
                      </a:r>
                      <a:endParaRPr lang="tr-TR" sz="1200" dirty="0">
                        <a:effectLst/>
                        <a:latin typeface="Comic Sans MS" pitchFamily="66" charset="0"/>
                      </a:endParaRPr>
                    </a:p>
                  </a:txBody>
                  <a:tcPr marL="31781" marR="31781" marT="0" marB="0"/>
                </a:tc>
                <a:extLst>
                  <a:ext uri="{0D108BD9-81ED-4DB2-BD59-A6C34878D82A}">
                    <a16:rowId xmlns:a16="http://schemas.microsoft.com/office/drawing/2014/main" xmlns="" val="2245349460"/>
                  </a:ext>
                </a:extLst>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441879635"/>
              </p:ext>
            </p:extLst>
          </p:nvPr>
        </p:nvGraphicFramePr>
        <p:xfrm>
          <a:off x="6072995" y="250167"/>
          <a:ext cx="4873925" cy="6370320"/>
        </p:xfrm>
        <a:graphic>
          <a:graphicData uri="http://schemas.openxmlformats.org/drawingml/2006/table">
            <a:tbl>
              <a:tblPr>
                <a:tableStyleId>{5C22544A-7EE6-4342-B048-85BDC9FD1C3A}</a:tableStyleId>
              </a:tblPr>
              <a:tblGrid>
                <a:gridCol w="4873925">
                  <a:extLst>
                    <a:ext uri="{9D8B030D-6E8A-4147-A177-3AD203B41FA5}">
                      <a16:colId xmlns:a16="http://schemas.microsoft.com/office/drawing/2014/main" xmlns="" val="4239604437"/>
                    </a:ext>
                  </a:extLst>
                </a:gridCol>
              </a:tblGrid>
              <a:tr h="4504174">
                <a:tc>
                  <a:txBody>
                    <a:bodyPr/>
                    <a:lstStyle/>
                    <a:p>
                      <a:pPr algn="just">
                        <a:spcAft>
                          <a:spcPts val="0"/>
                        </a:spcAft>
                      </a:pPr>
                      <a:r>
                        <a:rPr lang="en-US" sz="1100" dirty="0">
                          <a:effectLst/>
                          <a:latin typeface="Comic Sans MS" pitchFamily="66" charset="0"/>
                        </a:rPr>
                        <a:t>              </a:t>
                      </a:r>
                      <a:r>
                        <a:rPr lang="de-DE" sz="1100" dirty="0">
                          <a:effectLst/>
                          <a:latin typeface="Comic Sans MS" pitchFamily="66" charset="0"/>
                        </a:rPr>
                        <a:t>Firma Adı :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Adres</a:t>
                      </a:r>
                      <a:r>
                        <a:rPr lang="de-DE" sz="1100" dirty="0">
                          <a:effectLst/>
                          <a:latin typeface="Comic Sans MS" pitchFamily="66" charset="0"/>
                        </a:rPr>
                        <a:t> :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Posta</a:t>
                      </a:r>
                      <a:r>
                        <a:rPr lang="de-DE" sz="1100" dirty="0">
                          <a:effectLst/>
                          <a:latin typeface="Comic Sans MS" pitchFamily="66" charset="0"/>
                        </a:rPr>
                        <a:t> </a:t>
                      </a:r>
                      <a:r>
                        <a:rPr lang="de-DE" sz="1100" dirty="0" err="1">
                          <a:effectLst/>
                          <a:latin typeface="Comic Sans MS" pitchFamily="66" charset="0"/>
                        </a:rPr>
                        <a:t>Kodu</a:t>
                      </a:r>
                      <a:r>
                        <a:rPr lang="de-DE" sz="1100" dirty="0">
                          <a:effectLst/>
                          <a:latin typeface="Comic Sans MS" pitchFamily="66" charset="0"/>
                        </a:rPr>
                        <a:t>/</a:t>
                      </a:r>
                      <a:r>
                        <a:rPr lang="de-DE" sz="1100" dirty="0" err="1">
                          <a:effectLst/>
                          <a:latin typeface="Comic Sans MS" pitchFamily="66" charset="0"/>
                        </a:rPr>
                        <a:t>Şehir</a:t>
                      </a:r>
                      <a:r>
                        <a:rPr lang="de-DE" sz="1100" dirty="0">
                          <a:effectLst/>
                          <a:latin typeface="Comic Sans MS" pitchFamily="66" charset="0"/>
                        </a:rPr>
                        <a:t> : .............................................</a:t>
                      </a:r>
                      <a:endParaRPr lang="tr-TR" sz="1100" dirty="0">
                        <a:effectLst/>
                        <a:latin typeface="Comic Sans MS" pitchFamily="66" charset="0"/>
                      </a:endParaRPr>
                    </a:p>
                    <a:p>
                      <a:pPr algn="just">
                        <a:spcAft>
                          <a:spcPts val="0"/>
                        </a:spcAft>
                      </a:pPr>
                      <a:r>
                        <a:rPr lang="de-DE" sz="1100" dirty="0">
                          <a:effectLst/>
                          <a:latin typeface="Comic Sans MS" pitchFamily="66" charset="0"/>
                        </a:rPr>
                        <a:t>                        Tel : ..................…………………..</a:t>
                      </a:r>
                      <a:endParaRPr lang="tr-TR" sz="1100" dirty="0">
                        <a:effectLst/>
                        <a:latin typeface="Comic Sans MS" pitchFamily="66" charset="0"/>
                      </a:endParaRPr>
                    </a:p>
                    <a:p>
                      <a:pPr algn="just">
                        <a:spcAft>
                          <a:spcPts val="0"/>
                        </a:spcAft>
                      </a:pPr>
                      <a:r>
                        <a:rPr lang="de-DE" sz="1100" dirty="0">
                          <a:effectLst/>
                          <a:latin typeface="Comic Sans MS" pitchFamily="66" charset="0"/>
                        </a:rPr>
                        <a:t>                       Fax :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Tlx</a:t>
                      </a:r>
                      <a:r>
                        <a:rPr lang="de-DE" sz="1100" dirty="0">
                          <a:effectLst/>
                          <a:latin typeface="Comic Sans MS" pitchFamily="66" charset="0"/>
                        </a:rPr>
                        <a:t> :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1. KİMLİĞİMİZ</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Kuruluşun</a:t>
                      </a:r>
                      <a:r>
                        <a:rPr lang="de-DE" sz="1100" dirty="0">
                          <a:effectLst/>
                          <a:latin typeface="Comic Sans MS" pitchFamily="66" charset="0"/>
                        </a:rPr>
                        <a:t> </a:t>
                      </a:r>
                      <a:r>
                        <a:rPr lang="de-DE" sz="1100" dirty="0" err="1">
                          <a:effectLst/>
                          <a:latin typeface="Comic Sans MS" pitchFamily="66" charset="0"/>
                        </a:rPr>
                        <a:t>kısa</a:t>
                      </a:r>
                      <a:r>
                        <a:rPr lang="de-DE" sz="1100" dirty="0">
                          <a:effectLst/>
                          <a:latin typeface="Comic Sans MS" pitchFamily="66" charset="0"/>
                        </a:rPr>
                        <a:t> </a:t>
                      </a:r>
                      <a:r>
                        <a:rPr lang="de-DE" sz="1100" dirty="0" err="1">
                          <a:effectLst/>
                          <a:latin typeface="Comic Sans MS" pitchFamily="66" charset="0"/>
                        </a:rPr>
                        <a:t>tarihçesi</a:t>
                      </a:r>
                      <a:r>
                        <a:rPr lang="de-DE" sz="1100" dirty="0">
                          <a:effectLst/>
                          <a:latin typeface="Comic Sans MS" pitchFamily="66" charset="0"/>
                        </a:rPr>
                        <a:t>: (</a:t>
                      </a:r>
                      <a:r>
                        <a:rPr lang="de-DE" sz="1100" dirty="0" err="1">
                          <a:effectLst/>
                          <a:latin typeface="Comic Sans MS" pitchFamily="66" charset="0"/>
                        </a:rPr>
                        <a:t>Kuruluş</a:t>
                      </a:r>
                      <a:r>
                        <a:rPr lang="de-DE" sz="1100" dirty="0">
                          <a:effectLst/>
                          <a:latin typeface="Comic Sans MS" pitchFamily="66" charset="0"/>
                        </a:rPr>
                        <a:t> </a:t>
                      </a:r>
                      <a:r>
                        <a:rPr lang="de-DE" sz="1100" dirty="0" err="1">
                          <a:effectLst/>
                          <a:latin typeface="Comic Sans MS" pitchFamily="66" charset="0"/>
                        </a:rPr>
                        <a:t>tarihi</a:t>
                      </a:r>
                      <a:r>
                        <a:rPr lang="de-DE" sz="1100" dirty="0">
                          <a:effectLst/>
                          <a:latin typeface="Comic Sans MS" pitchFamily="66" charset="0"/>
                        </a:rPr>
                        <a:t>, </a:t>
                      </a:r>
                      <a:r>
                        <a:rPr lang="de-DE" sz="1100" dirty="0" err="1">
                          <a:effectLst/>
                          <a:latin typeface="Comic Sans MS" pitchFamily="66" charset="0"/>
                        </a:rPr>
                        <a:t>ihracat</a:t>
                      </a:r>
                      <a:r>
                        <a:rPr lang="de-DE" sz="1100" dirty="0">
                          <a:effectLst/>
                          <a:latin typeface="Comic Sans MS" pitchFamily="66" charset="0"/>
                        </a:rPr>
                        <a:t> </a:t>
                      </a:r>
                      <a:r>
                        <a:rPr lang="de-DE" sz="1100" dirty="0" err="1">
                          <a:effectLst/>
                          <a:latin typeface="Comic Sans MS" pitchFamily="66" charset="0"/>
                        </a:rPr>
                        <a:t>tecrübesi</a:t>
                      </a:r>
                      <a:r>
                        <a:rPr lang="de-DE" sz="1100" dirty="0">
                          <a:effectLst/>
                          <a:latin typeface="Comic Sans MS" pitchFamily="66" charset="0"/>
                        </a:rPr>
                        <a:t> </a:t>
                      </a:r>
                      <a:r>
                        <a:rPr lang="de-DE" sz="1100" dirty="0" err="1">
                          <a:effectLst/>
                          <a:latin typeface="Comic Sans MS" pitchFamily="66" charset="0"/>
                        </a:rPr>
                        <a:t>vb</a:t>
                      </a:r>
                      <a:r>
                        <a:rPr lang="de-DE" sz="1100" dirty="0">
                          <a:effectLst/>
                          <a:latin typeface="Comic Sans MS" pitchFamily="66" charset="0"/>
                        </a:rPr>
                        <a:t>.)</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smtClean="0">
                          <a:effectLst/>
                          <a:latin typeface="Comic Sans MS" pitchFamily="66" charset="0"/>
                        </a:rPr>
                        <a:t>İhracat</a:t>
                      </a:r>
                      <a:r>
                        <a:rPr lang="de-DE" sz="1100" dirty="0" smtClean="0">
                          <a:effectLst/>
                          <a:latin typeface="Comic Sans MS" pitchFamily="66" charset="0"/>
                        </a:rPr>
                        <a:t> </a:t>
                      </a:r>
                      <a:r>
                        <a:rPr lang="de-DE" sz="1100" dirty="0" err="1">
                          <a:effectLst/>
                          <a:latin typeface="Comic Sans MS" pitchFamily="66" charset="0"/>
                        </a:rPr>
                        <a:t>sorumlusu</a:t>
                      </a:r>
                      <a:r>
                        <a:rPr lang="de-DE" sz="1100" dirty="0">
                          <a:effectLst/>
                          <a:latin typeface="Comic Sans MS" pitchFamily="66" charset="0"/>
                        </a:rPr>
                        <a:t>:  </a:t>
                      </a:r>
                      <a:r>
                        <a:rPr lang="de-DE" sz="1100" dirty="0" err="1">
                          <a:effectLst/>
                          <a:latin typeface="Comic Sans MS" pitchFamily="66" charset="0"/>
                        </a:rPr>
                        <a:t>İsim</a:t>
                      </a:r>
                      <a:r>
                        <a:rPr lang="de-DE" sz="1100" dirty="0">
                          <a:effectLst/>
                          <a:latin typeface="Comic Sans MS" pitchFamily="66" charset="0"/>
                        </a:rPr>
                        <a:t>:	                  </a:t>
                      </a:r>
                      <a:r>
                        <a:rPr lang="de-DE" sz="1100" dirty="0" err="1">
                          <a:effectLst/>
                          <a:latin typeface="Comic Sans MS" pitchFamily="66" charset="0"/>
                        </a:rPr>
                        <a:t>Görevi</a:t>
                      </a: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Kanuni</a:t>
                      </a:r>
                      <a:r>
                        <a:rPr lang="de-DE" sz="1100" dirty="0">
                          <a:effectLst/>
                          <a:latin typeface="Comic Sans MS" pitchFamily="66" charset="0"/>
                        </a:rPr>
                        <a:t> </a:t>
                      </a:r>
                      <a:r>
                        <a:rPr lang="de-DE" sz="1100" dirty="0" err="1">
                          <a:effectLst/>
                          <a:latin typeface="Comic Sans MS" pitchFamily="66" charset="0"/>
                        </a:rPr>
                        <a:t>Statüsü</a:t>
                      </a:r>
                      <a:r>
                        <a:rPr lang="de-DE" sz="1100" dirty="0">
                          <a:effectLst/>
                          <a:latin typeface="Comic Sans MS" pitchFamily="66" charset="0"/>
                        </a:rPr>
                        <a:t> : (</a:t>
                      </a:r>
                      <a:r>
                        <a:rPr lang="de-DE" sz="1100" dirty="0" err="1">
                          <a:effectLst/>
                          <a:latin typeface="Comic Sans MS" pitchFamily="66" charset="0"/>
                        </a:rPr>
                        <a:t>özel</a:t>
                      </a:r>
                      <a:r>
                        <a:rPr lang="de-DE" sz="1100" dirty="0">
                          <a:effectLst/>
                          <a:latin typeface="Comic Sans MS" pitchFamily="66" charset="0"/>
                        </a:rPr>
                        <a:t>, </a:t>
                      </a:r>
                      <a:r>
                        <a:rPr lang="de-DE" sz="1100" dirty="0" err="1">
                          <a:effectLst/>
                          <a:latin typeface="Comic Sans MS" pitchFamily="66" charset="0"/>
                        </a:rPr>
                        <a:t>kamu</a:t>
                      </a:r>
                      <a:r>
                        <a:rPr lang="de-DE" sz="1100" dirty="0">
                          <a:effectLst/>
                          <a:latin typeface="Comic Sans MS" pitchFamily="66" charset="0"/>
                        </a:rPr>
                        <a:t>, </a:t>
                      </a:r>
                      <a:r>
                        <a:rPr lang="de-DE" sz="1100" dirty="0" err="1">
                          <a:effectLst/>
                          <a:latin typeface="Comic Sans MS" pitchFamily="66" charset="0"/>
                        </a:rPr>
                        <a:t>kar</a:t>
                      </a:r>
                      <a:r>
                        <a:rPr lang="de-DE" sz="1100" dirty="0">
                          <a:effectLst/>
                          <a:latin typeface="Comic Sans MS" pitchFamily="66" charset="0"/>
                        </a:rPr>
                        <a:t> </a:t>
                      </a:r>
                      <a:r>
                        <a:rPr lang="de-DE" sz="1100" dirty="0" err="1">
                          <a:effectLst/>
                          <a:latin typeface="Comic Sans MS" pitchFamily="66" charset="0"/>
                        </a:rPr>
                        <a:t>amaçlı</a:t>
                      </a:r>
                      <a:r>
                        <a:rPr lang="de-DE" sz="1100" dirty="0">
                          <a:effectLst/>
                          <a:latin typeface="Comic Sans MS" pitchFamily="66" charset="0"/>
                        </a:rPr>
                        <a:t> </a:t>
                      </a:r>
                      <a:r>
                        <a:rPr lang="de-DE" sz="1100" dirty="0" err="1">
                          <a:effectLst/>
                          <a:latin typeface="Comic Sans MS" pitchFamily="66" charset="0"/>
                        </a:rPr>
                        <a:t>olmayan</a:t>
                      </a:r>
                      <a:r>
                        <a:rPr lang="de-DE" sz="1100" dirty="0">
                          <a:effectLst/>
                          <a:latin typeface="Comic Sans MS" pitchFamily="66" charset="0"/>
                        </a:rPr>
                        <a:t>, </a:t>
                      </a:r>
                      <a:r>
                        <a:rPr lang="de-DE" sz="1100" dirty="0" err="1">
                          <a:effectLst/>
                          <a:latin typeface="Comic Sans MS" pitchFamily="66" charset="0"/>
                        </a:rPr>
                        <a:t>kooperatif</a:t>
                      </a:r>
                      <a:r>
                        <a:rPr lang="de-DE" sz="1100" dirty="0">
                          <a:effectLst/>
                          <a:latin typeface="Comic Sans MS" pitchFamily="66" charset="0"/>
                        </a:rPr>
                        <a:t>,</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sınırlı</a:t>
                      </a:r>
                      <a:r>
                        <a:rPr lang="de-DE" sz="1100" dirty="0">
                          <a:effectLst/>
                          <a:latin typeface="Comic Sans MS" pitchFamily="66" charset="0"/>
                        </a:rPr>
                        <a:t> </a:t>
                      </a:r>
                      <a:r>
                        <a:rPr lang="de-DE" sz="1100" dirty="0" err="1">
                          <a:effectLst/>
                          <a:latin typeface="Comic Sans MS" pitchFamily="66" charset="0"/>
                        </a:rPr>
                        <a:t>sorumluluk</a:t>
                      </a:r>
                      <a:r>
                        <a:rPr lang="de-DE" sz="1100" dirty="0">
                          <a:effectLst/>
                          <a:latin typeface="Comic Sans MS" pitchFamily="66" charset="0"/>
                        </a:rPr>
                        <a:t> vs.)</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Banka</a:t>
                      </a:r>
                      <a:r>
                        <a:rPr lang="de-DE" sz="1100" dirty="0">
                          <a:effectLst/>
                          <a:latin typeface="Comic Sans MS" pitchFamily="66" charset="0"/>
                        </a:rPr>
                        <a:t> </a:t>
                      </a:r>
                      <a:r>
                        <a:rPr lang="de-DE" sz="1100" dirty="0" err="1">
                          <a:effectLst/>
                          <a:latin typeface="Comic Sans MS" pitchFamily="66" charset="0"/>
                        </a:rPr>
                        <a:t>referansı</a:t>
                      </a:r>
                      <a:r>
                        <a:rPr lang="de-DE" sz="1100" dirty="0">
                          <a:effectLst/>
                          <a:latin typeface="Comic Sans MS" pitchFamily="66" charset="0"/>
                        </a:rPr>
                        <a:t>:</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Varlıkların</a:t>
                      </a:r>
                      <a:r>
                        <a:rPr lang="de-DE" sz="1100" dirty="0">
                          <a:effectLst/>
                          <a:latin typeface="Comic Sans MS" pitchFamily="66" charset="0"/>
                        </a:rPr>
                        <a:t> </a:t>
                      </a:r>
                      <a:r>
                        <a:rPr lang="de-DE" sz="1100" dirty="0" err="1">
                          <a:effectLst/>
                          <a:latin typeface="Comic Sans MS" pitchFamily="66" charset="0"/>
                        </a:rPr>
                        <a:t>değeri</a:t>
                      </a: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İş</a:t>
                      </a:r>
                      <a:r>
                        <a:rPr lang="de-DE" sz="1100" dirty="0">
                          <a:effectLst/>
                          <a:latin typeface="Comic Sans MS" pitchFamily="66" charset="0"/>
                        </a:rPr>
                        <a:t> </a:t>
                      </a:r>
                      <a:r>
                        <a:rPr lang="de-DE" sz="1100" dirty="0" err="1">
                          <a:effectLst/>
                          <a:latin typeface="Comic Sans MS" pitchFamily="66" charset="0"/>
                        </a:rPr>
                        <a:t>yerinde</a:t>
                      </a:r>
                      <a:r>
                        <a:rPr lang="de-DE" sz="1100" dirty="0">
                          <a:effectLst/>
                          <a:latin typeface="Comic Sans MS" pitchFamily="66" charset="0"/>
                        </a:rPr>
                        <a:t> </a:t>
                      </a:r>
                      <a:r>
                        <a:rPr lang="de-DE" sz="1100" dirty="0" err="1">
                          <a:effectLst/>
                          <a:latin typeface="Comic Sans MS" pitchFamily="66" charset="0"/>
                        </a:rPr>
                        <a:t>çalışanların</a:t>
                      </a:r>
                      <a:r>
                        <a:rPr lang="de-DE" sz="1100" dirty="0">
                          <a:effectLst/>
                          <a:latin typeface="Comic Sans MS" pitchFamily="66" charset="0"/>
                        </a:rPr>
                        <a:t> </a:t>
                      </a:r>
                      <a:r>
                        <a:rPr lang="de-DE" sz="1100" dirty="0" err="1">
                          <a:effectLst/>
                          <a:latin typeface="Comic Sans MS" pitchFamily="66" charset="0"/>
                        </a:rPr>
                        <a:t>sayısı</a:t>
                      </a:r>
                      <a:r>
                        <a:rPr lang="de-DE" sz="1100" dirty="0">
                          <a:effectLst/>
                          <a:latin typeface="Comic Sans MS" pitchFamily="66" charset="0"/>
                        </a:rPr>
                        <a:t> :	   </a:t>
                      </a:r>
                      <a:r>
                        <a:rPr lang="de-DE" sz="1100" dirty="0" err="1">
                          <a:effectLst/>
                          <a:latin typeface="Comic Sans MS" pitchFamily="66" charset="0"/>
                        </a:rPr>
                        <a:t>İdare</a:t>
                      </a:r>
                      <a:r>
                        <a:rPr lang="de-DE" sz="1100" dirty="0">
                          <a:effectLst/>
                          <a:latin typeface="Comic Sans MS" pitchFamily="66" charset="0"/>
                        </a:rPr>
                        <a:t> :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Üretim</a:t>
                      </a: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Toplam</a:t>
                      </a: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Fabrikanın</a:t>
                      </a:r>
                      <a:r>
                        <a:rPr lang="de-DE" sz="1100" dirty="0">
                          <a:effectLst/>
                          <a:latin typeface="Comic Sans MS" pitchFamily="66" charset="0"/>
                        </a:rPr>
                        <a:t> </a:t>
                      </a:r>
                      <a:r>
                        <a:rPr lang="de-DE" sz="1100" dirty="0" err="1">
                          <a:effectLst/>
                          <a:latin typeface="Comic Sans MS" pitchFamily="66" charset="0"/>
                        </a:rPr>
                        <a:t>büyüklüğü</a:t>
                      </a:r>
                      <a:r>
                        <a:rPr lang="de-DE" sz="1100" dirty="0">
                          <a:effectLst/>
                          <a:latin typeface="Comic Sans MS" pitchFamily="66" charset="0"/>
                        </a:rPr>
                        <a:t>, </a:t>
                      </a:r>
                      <a:r>
                        <a:rPr lang="de-DE" sz="1100" dirty="0" err="1">
                          <a:effectLst/>
                          <a:latin typeface="Comic Sans MS" pitchFamily="66" charset="0"/>
                        </a:rPr>
                        <a:t>üretim</a:t>
                      </a:r>
                      <a:r>
                        <a:rPr lang="de-DE" sz="1100" dirty="0">
                          <a:effectLst/>
                          <a:latin typeface="Comic Sans MS" pitchFamily="66" charset="0"/>
                        </a:rPr>
                        <a:t> </a:t>
                      </a:r>
                      <a:r>
                        <a:rPr lang="de-DE" sz="1100" dirty="0" err="1">
                          <a:effectLst/>
                          <a:latin typeface="Comic Sans MS" pitchFamily="66" charset="0"/>
                        </a:rPr>
                        <a:t>ve</a:t>
                      </a:r>
                      <a:r>
                        <a:rPr lang="de-DE" sz="1100" dirty="0">
                          <a:effectLst/>
                          <a:latin typeface="Comic Sans MS" pitchFamily="66" charset="0"/>
                        </a:rPr>
                        <a:t>/ </a:t>
                      </a:r>
                      <a:r>
                        <a:rPr lang="de-DE" sz="1100" dirty="0" err="1">
                          <a:effectLst/>
                          <a:latin typeface="Comic Sans MS" pitchFamily="66" charset="0"/>
                        </a:rPr>
                        <a:t>veya</a:t>
                      </a:r>
                      <a:r>
                        <a:rPr lang="de-DE" sz="1100" dirty="0">
                          <a:effectLst/>
                          <a:latin typeface="Comic Sans MS" pitchFamily="66" charset="0"/>
                        </a:rPr>
                        <a:t> </a:t>
                      </a:r>
                      <a:r>
                        <a:rPr lang="de-DE" sz="1100" dirty="0" err="1">
                          <a:effectLst/>
                          <a:latin typeface="Comic Sans MS" pitchFamily="66" charset="0"/>
                        </a:rPr>
                        <a:t>depolama</a:t>
                      </a:r>
                      <a:r>
                        <a:rPr lang="de-DE" sz="1100" dirty="0">
                          <a:effectLst/>
                          <a:latin typeface="Comic Sans MS" pitchFamily="66" charset="0"/>
                        </a:rPr>
                        <a:t> </a:t>
                      </a:r>
                      <a:r>
                        <a:rPr lang="de-DE" sz="1100" dirty="0" err="1">
                          <a:effectLst/>
                          <a:latin typeface="Comic Sans MS" pitchFamily="66" charset="0"/>
                        </a:rPr>
                        <a:t>olanakları</a:t>
                      </a:r>
                      <a:r>
                        <a:rPr lang="de-DE" sz="1100" dirty="0">
                          <a:effectLst/>
                          <a:latin typeface="Comic Sans MS" pitchFamily="66" charset="0"/>
                        </a:rPr>
                        <a:t>:</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Teçhizat</a:t>
                      </a:r>
                      <a:r>
                        <a:rPr lang="de-DE" sz="1100" dirty="0">
                          <a:effectLst/>
                          <a:latin typeface="Comic Sans MS" pitchFamily="66" charset="0"/>
                        </a:rPr>
                        <a:t>: (Tam </a:t>
                      </a:r>
                      <a:r>
                        <a:rPr lang="de-DE" sz="1100" dirty="0" err="1">
                          <a:effectLst/>
                          <a:latin typeface="Comic Sans MS" pitchFamily="66" charset="0"/>
                        </a:rPr>
                        <a:t>modellerin</a:t>
                      </a:r>
                      <a:r>
                        <a:rPr lang="de-DE" sz="1100" dirty="0">
                          <a:effectLst/>
                          <a:latin typeface="Comic Sans MS" pitchFamily="66" charset="0"/>
                        </a:rPr>
                        <a:t> </a:t>
                      </a:r>
                      <a:r>
                        <a:rPr lang="de-DE" sz="1100" dirty="0" err="1">
                          <a:effectLst/>
                          <a:latin typeface="Comic Sans MS" pitchFamily="66" charset="0"/>
                        </a:rPr>
                        <a:t>listesi</a:t>
                      </a:r>
                      <a:r>
                        <a:rPr lang="de-DE" sz="1100" dirty="0">
                          <a:effectLst/>
                          <a:latin typeface="Comic Sans MS" pitchFamily="66" charset="0"/>
                        </a:rPr>
                        <a:t>)</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Yurtdışındaki</a:t>
                      </a:r>
                      <a:r>
                        <a:rPr lang="de-DE" sz="1100" dirty="0">
                          <a:effectLst/>
                          <a:latin typeface="Comic Sans MS" pitchFamily="66" charset="0"/>
                        </a:rPr>
                        <a:t> </a:t>
                      </a:r>
                      <a:r>
                        <a:rPr lang="de-DE" sz="1100" dirty="0" err="1">
                          <a:effectLst/>
                          <a:latin typeface="Comic Sans MS" pitchFamily="66" charset="0"/>
                        </a:rPr>
                        <a:t>temsilcilikler</a:t>
                      </a:r>
                      <a:r>
                        <a:rPr lang="de-DE" sz="1100" dirty="0">
                          <a:effectLst/>
                          <a:latin typeface="Comic Sans MS" pitchFamily="66" charset="0"/>
                        </a:rPr>
                        <a:t>: (</a:t>
                      </a:r>
                      <a:r>
                        <a:rPr lang="de-DE" sz="1100" dirty="0" err="1">
                          <a:effectLst/>
                          <a:latin typeface="Comic Sans MS" pitchFamily="66" charset="0"/>
                        </a:rPr>
                        <a:t>isim</a:t>
                      </a:r>
                      <a:r>
                        <a:rPr lang="de-DE" sz="1100" dirty="0">
                          <a:effectLst/>
                          <a:latin typeface="Comic Sans MS" pitchFamily="66" charset="0"/>
                        </a:rPr>
                        <a:t> </a:t>
                      </a:r>
                      <a:r>
                        <a:rPr lang="de-DE" sz="1100" dirty="0" err="1">
                          <a:effectLst/>
                          <a:latin typeface="Comic Sans MS" pitchFamily="66" charset="0"/>
                        </a:rPr>
                        <a:t>ve</a:t>
                      </a:r>
                      <a:r>
                        <a:rPr lang="de-DE" sz="1100" dirty="0">
                          <a:effectLst/>
                          <a:latin typeface="Comic Sans MS" pitchFamily="66" charset="0"/>
                        </a:rPr>
                        <a:t> </a:t>
                      </a:r>
                      <a:r>
                        <a:rPr lang="de-DE" sz="1100" dirty="0" err="1">
                          <a:effectLst/>
                          <a:latin typeface="Comic Sans MS" pitchFamily="66" charset="0"/>
                        </a:rPr>
                        <a:t>adresler</a:t>
                      </a:r>
                      <a:r>
                        <a:rPr lang="de-DE" sz="1100" dirty="0">
                          <a:effectLst/>
                          <a:latin typeface="Comic Sans MS" pitchFamily="66" charset="0"/>
                        </a:rPr>
                        <a:t>)</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2. YAPTIĞIMIZ İŞ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İhracatçı</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İmalatçı</a:t>
                      </a: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Acenta</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Diğerleri</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3. GELECEĞİMİZ</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Büyüme</a:t>
                      </a:r>
                      <a:r>
                        <a:rPr lang="de-DE" sz="1100" dirty="0">
                          <a:effectLst/>
                          <a:latin typeface="Comic Sans MS" pitchFamily="66" charset="0"/>
                        </a:rPr>
                        <a:t> </a:t>
                      </a:r>
                      <a:r>
                        <a:rPr lang="de-DE" sz="1100" dirty="0" err="1">
                          <a:effectLst/>
                          <a:latin typeface="Comic Sans MS" pitchFamily="66" charset="0"/>
                        </a:rPr>
                        <a:t>planları</a:t>
                      </a:r>
                      <a:r>
                        <a:rPr lang="de-DE" sz="1100" dirty="0">
                          <a:effectLst/>
                          <a:latin typeface="Comic Sans MS" pitchFamily="66" charset="0"/>
                        </a:rPr>
                        <a:t>: (</a:t>
                      </a:r>
                      <a:r>
                        <a:rPr lang="de-DE" sz="1100" dirty="0" err="1">
                          <a:effectLst/>
                          <a:latin typeface="Comic Sans MS" pitchFamily="66" charset="0"/>
                        </a:rPr>
                        <a:t>Yatırımlar</a:t>
                      </a:r>
                      <a:r>
                        <a:rPr lang="de-DE" sz="1100" dirty="0">
                          <a:effectLst/>
                          <a:latin typeface="Comic Sans MS" pitchFamily="66" charset="0"/>
                        </a:rPr>
                        <a:t>, </a:t>
                      </a:r>
                      <a:r>
                        <a:rPr lang="de-DE" sz="1100" dirty="0" err="1">
                          <a:effectLst/>
                          <a:latin typeface="Comic Sans MS" pitchFamily="66" charset="0"/>
                        </a:rPr>
                        <a:t>tevsi</a:t>
                      </a:r>
                      <a:r>
                        <a:rPr lang="de-DE" sz="1100" dirty="0">
                          <a:effectLst/>
                          <a:latin typeface="Comic Sans MS" pitchFamily="66" charset="0"/>
                        </a:rPr>
                        <a:t> </a:t>
                      </a:r>
                      <a:r>
                        <a:rPr lang="de-DE" sz="1100" dirty="0" err="1">
                          <a:effectLst/>
                          <a:latin typeface="Comic Sans MS" pitchFamily="66" charset="0"/>
                        </a:rPr>
                        <a:t>projeleri</a:t>
                      </a:r>
                      <a:r>
                        <a:rPr lang="de-DE" sz="1100" dirty="0">
                          <a:effectLst/>
                          <a:latin typeface="Comic Sans MS" pitchFamily="66" charset="0"/>
                        </a:rPr>
                        <a:t>, </a:t>
                      </a:r>
                      <a:r>
                        <a:rPr lang="de-DE" sz="1100" dirty="0" err="1">
                          <a:effectLst/>
                          <a:latin typeface="Comic Sans MS" pitchFamily="66" charset="0"/>
                        </a:rPr>
                        <a:t>büyüme</a:t>
                      </a:r>
                      <a:r>
                        <a:rPr lang="de-DE" sz="1100" dirty="0">
                          <a:effectLst/>
                          <a:latin typeface="Comic Sans MS" pitchFamily="66" charset="0"/>
                        </a:rPr>
                        <a:t> </a:t>
                      </a:r>
                      <a:r>
                        <a:rPr lang="de-DE" sz="1100" dirty="0" err="1">
                          <a:effectLst/>
                          <a:latin typeface="Comic Sans MS" pitchFamily="66" charset="0"/>
                        </a:rPr>
                        <a:t>için</a:t>
                      </a:r>
                      <a:r>
                        <a:rPr lang="de-DE" sz="1100" dirty="0">
                          <a:effectLst/>
                          <a:latin typeface="Comic Sans MS" pitchFamily="66" charset="0"/>
                        </a:rPr>
                        <a:t> </a:t>
                      </a:r>
                      <a:r>
                        <a:rPr lang="de-DE" sz="1100" dirty="0" err="1">
                          <a:effectLst/>
                          <a:latin typeface="Comic Sans MS" pitchFamily="66" charset="0"/>
                        </a:rPr>
                        <a:t>kamu</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en-US" sz="1100" dirty="0" err="1">
                          <a:effectLst/>
                          <a:latin typeface="Comic Sans MS" pitchFamily="66" charset="0"/>
                        </a:rPr>
                        <a:t>ve</a:t>
                      </a:r>
                      <a:r>
                        <a:rPr lang="en-US" sz="1100" dirty="0">
                          <a:effectLst/>
                          <a:latin typeface="Comic Sans MS" pitchFamily="66" charset="0"/>
                        </a:rPr>
                        <a:t> </a:t>
                      </a:r>
                      <a:r>
                        <a:rPr lang="en-US" sz="1100" dirty="0" err="1">
                          <a:effectLst/>
                          <a:latin typeface="Comic Sans MS" pitchFamily="66" charset="0"/>
                        </a:rPr>
                        <a:t>diğer</a:t>
                      </a:r>
                      <a:r>
                        <a:rPr lang="en-US" sz="1100" dirty="0">
                          <a:effectLst/>
                          <a:latin typeface="Comic Sans MS" pitchFamily="66" charset="0"/>
                        </a:rPr>
                        <a:t> </a:t>
                      </a:r>
                      <a:r>
                        <a:rPr lang="en-US" sz="1100" dirty="0" err="1">
                          <a:effectLst/>
                          <a:latin typeface="Comic Sans MS" pitchFamily="66" charset="0"/>
                        </a:rPr>
                        <a:t>krediler</a:t>
                      </a:r>
                      <a:r>
                        <a:rPr lang="en-US" sz="1100" dirty="0">
                          <a:effectLst/>
                          <a:latin typeface="Comic Sans MS" pitchFamily="66" charset="0"/>
                        </a:rPr>
                        <a:t> vs</a:t>
                      </a:r>
                      <a:r>
                        <a:rPr lang="en-US" sz="1100" dirty="0" smtClean="0">
                          <a:effectLst/>
                          <a:latin typeface="Comic Sans MS" pitchFamily="66" charset="0"/>
                        </a:rPr>
                        <a:t>.)</a:t>
                      </a:r>
                      <a:endParaRPr lang="tr-TR" sz="1100" dirty="0">
                        <a:effectLst/>
                        <a:latin typeface="Comic Sans MS" pitchFamily="66" charset="0"/>
                      </a:endParaRPr>
                    </a:p>
                  </a:txBody>
                  <a:tcPr marL="33948" marR="33948" marT="0" marB="0"/>
                </a:tc>
                <a:extLst>
                  <a:ext uri="{0D108BD9-81ED-4DB2-BD59-A6C34878D82A}">
                    <a16:rowId xmlns:a16="http://schemas.microsoft.com/office/drawing/2014/main" xmlns="" val="2595776584"/>
                  </a:ext>
                </a:extLst>
              </a:tr>
            </a:tbl>
          </a:graphicData>
        </a:graphic>
      </p:graphicFrame>
    </p:spTree>
    <p:extLst>
      <p:ext uri="{BB962C8B-B14F-4D97-AF65-F5344CB8AC3E}">
        <p14:creationId xmlns:p14="http://schemas.microsoft.com/office/powerpoint/2010/main" val="1312607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9" name="Dikdörtgen 38">
            <a:extLst>
              <a:ext uri="{FF2B5EF4-FFF2-40B4-BE49-F238E27FC236}">
                <a16:creationId xmlns:a16="http://schemas.microsoft.com/office/drawing/2014/main" xmlns="" id="{36E27C40-104A-4C05-A382-21A40999A1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grpSp>
        <p:nvGrpSpPr>
          <p:cNvPr id="41" name="Grup 40">
            <a:extLst>
              <a:ext uri="{FF2B5EF4-FFF2-40B4-BE49-F238E27FC236}">
                <a16:creationId xmlns:a16="http://schemas.microsoft.com/office/drawing/2014/main" xmlns="" id="{C1D78633-7222-4BD8-9B43-C5A3FE3FB16A}"/>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3175"/>
            <a:ext cx="12198350" cy="6875463"/>
            <a:chOff x="0" y="3175"/>
            <a:chExt cx="12198350" cy="6875463"/>
          </a:xfrm>
        </p:grpSpPr>
        <p:sp>
          <p:nvSpPr>
            <p:cNvPr id="42" name="Serbest Form 5">
              <a:extLst>
                <a:ext uri="{FF2B5EF4-FFF2-40B4-BE49-F238E27FC236}">
                  <a16:creationId xmlns:a16="http://schemas.microsoft.com/office/drawing/2014/main" xmlns="" id="{64A62ED5-69F8-4A9A-959F-BDFA4CB00620}"/>
                </a:ext>
                <a:ext uri="{C183D7F6-B498-43B3-948B-1728B52AA6E4}">
                  <adec:decorative xmlns="" xmlns:adec="http://schemas.microsoft.com/office/drawing/2017/decorative" val="1"/>
                </a:ext>
              </a:extLst>
            </p:cNvPr>
            <p:cNvSpPr>
              <a:spLocks noEditPoints="1"/>
            </p:cNvSpPr>
            <p:nvPr>
              <p:extLst>
                <p:ext uri="{386F3935-93C4-4BCD-93E2-E3B085C9AB24}">
                  <p16:designElem xmlns:p16="http://schemas.microsoft.com/office/powerpoint/2015/main" xmlns="" val="1"/>
                </p:ext>
              </p:extLst>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1">
                <a:lumMod val="40000"/>
                <a:lumOff val="60000"/>
              </a:schemeClr>
            </a:solidFill>
            <a:ln>
              <a:noFill/>
            </a:ln>
          </p:spPr>
        </p:sp>
        <p:sp>
          <p:nvSpPr>
            <p:cNvPr id="43" name="Serbest Form 9">
              <a:extLst>
                <a:ext uri="{FF2B5EF4-FFF2-40B4-BE49-F238E27FC236}">
                  <a16:creationId xmlns:a16="http://schemas.microsoft.com/office/drawing/2014/main" xmlns="" id="{1E1E0581-3B45-45FA-909D-956C5BA8C38D}"/>
                </a:ext>
                <a:ext uri="{C183D7F6-B498-43B3-948B-1728B52AA6E4}">
                  <adec:decorative xmlns="" xmlns:adec="http://schemas.microsoft.com/office/drawing/2017/decorative" val="1"/>
                </a:ext>
              </a:extLst>
            </p:cNvPr>
            <p:cNvSpPr>
              <a:spLocks noEditPoints="1"/>
            </p:cNvSpPr>
            <p:nvPr>
              <p:extLst>
                <p:ext uri="{386F3935-93C4-4BCD-93E2-E3B085C9AB24}">
                  <p16:designElem xmlns:p16="http://schemas.microsoft.com/office/powerpoint/2015/main" xmlns="" val="1"/>
                </p:ext>
              </p:extLst>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lumMod val="40000"/>
                <a:lumOff val="60000"/>
              </a:schemeClr>
            </a:solidFill>
            <a:ln>
              <a:noFill/>
            </a:ln>
          </p:spPr>
        </p:sp>
        <p:sp>
          <p:nvSpPr>
            <p:cNvPr id="44" name="Serbest Form 13">
              <a:extLst>
                <a:ext uri="{FF2B5EF4-FFF2-40B4-BE49-F238E27FC236}">
                  <a16:creationId xmlns:a16="http://schemas.microsoft.com/office/drawing/2014/main" xmlns="" id="{05474103-4A93-4198-B2FA-45EC74FD528A}"/>
                </a:ext>
                <a:ext uri="{C183D7F6-B498-43B3-948B-1728B52AA6E4}">
                  <adec:decorative xmlns="" xmlns:adec="http://schemas.microsoft.com/office/drawing/2017/decorative" val="1"/>
                </a:ext>
              </a:extLst>
            </p:cNvPr>
            <p:cNvSpPr>
              <a:spLocks noEditPoints="1"/>
            </p:cNvSpPr>
            <p:nvPr>
              <p:extLst>
                <p:ext uri="{386F3935-93C4-4BCD-93E2-E3B085C9AB24}">
                  <p16:designElem xmlns:p16="http://schemas.microsoft.com/office/powerpoint/2015/main" xmlns="" val="1"/>
                </p:ext>
              </p:extLst>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1">
                <a:lumMod val="20000"/>
                <a:lumOff val="80000"/>
              </a:schemeClr>
            </a:solidFill>
            <a:ln>
              <a:noFill/>
            </a:ln>
          </p:spPr>
        </p:sp>
      </p:grpSp>
      <p:sp useBgFill="1">
        <p:nvSpPr>
          <p:cNvPr id="46" name="Serbest Form: Şekil 45">
            <a:extLst>
              <a:ext uri="{FF2B5EF4-FFF2-40B4-BE49-F238E27FC236}">
                <a16:creationId xmlns:a16="http://schemas.microsoft.com/office/drawing/2014/main" xmlns="" id="{2A0F9152-48E3-49B1-872D-898BCB713AE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3466" y="643466"/>
            <a:ext cx="10905066" cy="5571066"/>
          </a:xfrm>
          <a:custGeom>
            <a:avLst/>
            <a:gdLst>
              <a:gd name="connsiteX0" fmla="*/ 317500 w 10905066"/>
              <a:gd name="connsiteY0" fmla="*/ 0 h 5571066"/>
              <a:gd name="connsiteX1" fmla="*/ 6969125 w 10905066"/>
              <a:gd name="connsiteY1" fmla="*/ 0 h 5571066"/>
              <a:gd name="connsiteX2" fmla="*/ 6969127 w 10905066"/>
              <a:gd name="connsiteY2" fmla="*/ 0 h 5571066"/>
              <a:gd name="connsiteX3" fmla="*/ 10587566 w 10905066"/>
              <a:gd name="connsiteY3" fmla="*/ 0 h 5571066"/>
              <a:gd name="connsiteX4" fmla="*/ 10651066 w 10905066"/>
              <a:gd name="connsiteY4" fmla="*/ 6350 h 5571066"/>
              <a:gd name="connsiteX5" fmla="*/ 10711391 w 10905066"/>
              <a:gd name="connsiteY5" fmla="*/ 23813 h 5571066"/>
              <a:gd name="connsiteX6" fmla="*/ 10763779 w 10905066"/>
              <a:gd name="connsiteY6" fmla="*/ 52388 h 5571066"/>
              <a:gd name="connsiteX7" fmla="*/ 10812991 w 10905066"/>
              <a:gd name="connsiteY7" fmla="*/ 93663 h 5571066"/>
              <a:gd name="connsiteX8" fmla="*/ 10849503 w 10905066"/>
              <a:gd name="connsiteY8" fmla="*/ 139700 h 5571066"/>
              <a:gd name="connsiteX9" fmla="*/ 10881253 w 10905066"/>
              <a:gd name="connsiteY9" fmla="*/ 195263 h 5571066"/>
              <a:gd name="connsiteX10" fmla="*/ 10898716 w 10905066"/>
              <a:gd name="connsiteY10" fmla="*/ 254000 h 5571066"/>
              <a:gd name="connsiteX11" fmla="*/ 10905066 w 10905066"/>
              <a:gd name="connsiteY11" fmla="*/ 319088 h 5571066"/>
              <a:gd name="connsiteX12" fmla="*/ 10905066 w 10905066"/>
              <a:gd name="connsiteY12" fmla="*/ 1556279 h 5571066"/>
              <a:gd name="connsiteX13" fmla="*/ 10905066 w 10905066"/>
              <a:gd name="connsiteY13" fmla="*/ 4014788 h 5571066"/>
              <a:gd name="connsiteX14" fmla="*/ 10905066 w 10905066"/>
              <a:gd name="connsiteY14" fmla="*/ 5251979 h 5571066"/>
              <a:gd name="connsiteX15" fmla="*/ 10898716 w 10905066"/>
              <a:gd name="connsiteY15" fmla="*/ 5317066 h 5571066"/>
              <a:gd name="connsiteX16" fmla="*/ 10881253 w 10905066"/>
              <a:gd name="connsiteY16" fmla="*/ 5375804 h 5571066"/>
              <a:gd name="connsiteX17" fmla="*/ 10849503 w 10905066"/>
              <a:gd name="connsiteY17" fmla="*/ 5431366 h 5571066"/>
              <a:gd name="connsiteX18" fmla="*/ 10812991 w 10905066"/>
              <a:gd name="connsiteY18" fmla="*/ 5478991 h 5571066"/>
              <a:gd name="connsiteX19" fmla="*/ 10763779 w 10905066"/>
              <a:gd name="connsiteY19" fmla="*/ 5518679 h 5571066"/>
              <a:gd name="connsiteX20" fmla="*/ 10711391 w 10905066"/>
              <a:gd name="connsiteY20" fmla="*/ 5547254 h 5571066"/>
              <a:gd name="connsiteX21" fmla="*/ 10651066 w 10905066"/>
              <a:gd name="connsiteY21" fmla="*/ 5564716 h 5571066"/>
              <a:gd name="connsiteX22" fmla="*/ 10587566 w 10905066"/>
              <a:gd name="connsiteY22" fmla="*/ 5571066 h 5571066"/>
              <a:gd name="connsiteX23" fmla="*/ 6969125 w 10905066"/>
              <a:gd name="connsiteY23" fmla="*/ 5571066 h 5571066"/>
              <a:gd name="connsiteX24" fmla="*/ 3935941 w 10905066"/>
              <a:gd name="connsiteY24" fmla="*/ 5571066 h 5571066"/>
              <a:gd name="connsiteX25" fmla="*/ 317500 w 10905066"/>
              <a:gd name="connsiteY25" fmla="*/ 5571066 h 5571066"/>
              <a:gd name="connsiteX26" fmla="*/ 254000 w 10905066"/>
              <a:gd name="connsiteY26" fmla="*/ 5564716 h 5571066"/>
              <a:gd name="connsiteX27" fmla="*/ 193675 w 10905066"/>
              <a:gd name="connsiteY27" fmla="*/ 5547254 h 5571066"/>
              <a:gd name="connsiteX28" fmla="*/ 141288 w 10905066"/>
              <a:gd name="connsiteY28" fmla="*/ 5518679 h 5571066"/>
              <a:gd name="connsiteX29" fmla="*/ 92075 w 10905066"/>
              <a:gd name="connsiteY29" fmla="*/ 5478991 h 5571066"/>
              <a:gd name="connsiteX30" fmla="*/ 55563 w 10905066"/>
              <a:gd name="connsiteY30" fmla="*/ 5431366 h 5571066"/>
              <a:gd name="connsiteX31" fmla="*/ 23813 w 10905066"/>
              <a:gd name="connsiteY31" fmla="*/ 5375804 h 5571066"/>
              <a:gd name="connsiteX32" fmla="*/ 6350 w 10905066"/>
              <a:gd name="connsiteY32" fmla="*/ 5317066 h 5571066"/>
              <a:gd name="connsiteX33" fmla="*/ 0 w 10905066"/>
              <a:gd name="connsiteY33" fmla="*/ 5251979 h 5571066"/>
              <a:gd name="connsiteX34" fmla="*/ 0 w 10905066"/>
              <a:gd name="connsiteY34" fmla="*/ 4014789 h 5571066"/>
              <a:gd name="connsiteX35" fmla="*/ 0 w 10905066"/>
              <a:gd name="connsiteY35" fmla="*/ 4014788 h 5571066"/>
              <a:gd name="connsiteX36" fmla="*/ 0 w 10905066"/>
              <a:gd name="connsiteY36" fmla="*/ 319088 h 5571066"/>
              <a:gd name="connsiteX37" fmla="*/ 6350 w 10905066"/>
              <a:gd name="connsiteY37" fmla="*/ 254000 h 5571066"/>
              <a:gd name="connsiteX38" fmla="*/ 23813 w 10905066"/>
              <a:gd name="connsiteY38" fmla="*/ 195263 h 5571066"/>
              <a:gd name="connsiteX39" fmla="*/ 55563 w 10905066"/>
              <a:gd name="connsiteY39" fmla="*/ 139700 h 5571066"/>
              <a:gd name="connsiteX40" fmla="*/ 92075 w 10905066"/>
              <a:gd name="connsiteY40" fmla="*/ 93663 h 5571066"/>
              <a:gd name="connsiteX41" fmla="*/ 141288 w 10905066"/>
              <a:gd name="connsiteY41" fmla="*/ 52388 h 5571066"/>
              <a:gd name="connsiteX42" fmla="*/ 193675 w 10905066"/>
              <a:gd name="connsiteY42" fmla="*/ 23813 h 5571066"/>
              <a:gd name="connsiteX43" fmla="*/ 254000 w 10905066"/>
              <a:gd name="connsiteY43" fmla="*/ 6350 h 557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0905066" h="5571066">
                <a:moveTo>
                  <a:pt x="317500" y="0"/>
                </a:moveTo>
                <a:lnTo>
                  <a:pt x="6969125" y="0"/>
                </a:lnTo>
                <a:lnTo>
                  <a:pt x="6969127" y="0"/>
                </a:lnTo>
                <a:lnTo>
                  <a:pt x="10587566" y="0"/>
                </a:lnTo>
                <a:lnTo>
                  <a:pt x="10651066" y="6350"/>
                </a:lnTo>
                <a:lnTo>
                  <a:pt x="10711391" y="23813"/>
                </a:lnTo>
                <a:lnTo>
                  <a:pt x="10763779" y="52388"/>
                </a:lnTo>
                <a:lnTo>
                  <a:pt x="10812991" y="93663"/>
                </a:lnTo>
                <a:lnTo>
                  <a:pt x="10849503" y="139700"/>
                </a:lnTo>
                <a:lnTo>
                  <a:pt x="10881253" y="195263"/>
                </a:lnTo>
                <a:lnTo>
                  <a:pt x="10898716" y="254000"/>
                </a:lnTo>
                <a:lnTo>
                  <a:pt x="10905066" y="319088"/>
                </a:lnTo>
                <a:lnTo>
                  <a:pt x="10905066" y="1556279"/>
                </a:lnTo>
                <a:lnTo>
                  <a:pt x="10905066" y="4014788"/>
                </a:lnTo>
                <a:lnTo>
                  <a:pt x="10905066" y="5251979"/>
                </a:lnTo>
                <a:lnTo>
                  <a:pt x="10898716" y="5317066"/>
                </a:lnTo>
                <a:lnTo>
                  <a:pt x="10881253" y="5375804"/>
                </a:lnTo>
                <a:lnTo>
                  <a:pt x="10849503" y="5431366"/>
                </a:lnTo>
                <a:lnTo>
                  <a:pt x="10812991" y="5478991"/>
                </a:lnTo>
                <a:lnTo>
                  <a:pt x="10763779" y="5518679"/>
                </a:lnTo>
                <a:lnTo>
                  <a:pt x="10711391" y="5547254"/>
                </a:lnTo>
                <a:lnTo>
                  <a:pt x="10651066" y="5564716"/>
                </a:lnTo>
                <a:lnTo>
                  <a:pt x="10587566" y="5571066"/>
                </a:lnTo>
                <a:lnTo>
                  <a:pt x="6969125" y="5571066"/>
                </a:lnTo>
                <a:lnTo>
                  <a:pt x="3935941" y="5571066"/>
                </a:lnTo>
                <a:lnTo>
                  <a:pt x="317500" y="5571066"/>
                </a:lnTo>
                <a:lnTo>
                  <a:pt x="254000" y="5564716"/>
                </a:lnTo>
                <a:lnTo>
                  <a:pt x="193675" y="5547254"/>
                </a:lnTo>
                <a:lnTo>
                  <a:pt x="141288" y="5518679"/>
                </a:lnTo>
                <a:lnTo>
                  <a:pt x="92075" y="5478991"/>
                </a:lnTo>
                <a:lnTo>
                  <a:pt x="55563" y="5431366"/>
                </a:lnTo>
                <a:lnTo>
                  <a:pt x="23813" y="5375804"/>
                </a:lnTo>
                <a:lnTo>
                  <a:pt x="6350" y="5317066"/>
                </a:lnTo>
                <a:lnTo>
                  <a:pt x="0" y="5251979"/>
                </a:lnTo>
                <a:lnTo>
                  <a:pt x="0" y="4014789"/>
                </a:lnTo>
                <a:lnTo>
                  <a:pt x="0" y="4014788"/>
                </a:lnTo>
                <a:lnTo>
                  <a:pt x="0" y="319088"/>
                </a:lnTo>
                <a:lnTo>
                  <a:pt x="6350" y="254000"/>
                </a:lnTo>
                <a:lnTo>
                  <a:pt x="23813" y="195263"/>
                </a:lnTo>
                <a:lnTo>
                  <a:pt x="55563" y="139700"/>
                </a:lnTo>
                <a:lnTo>
                  <a:pt x="92075" y="93663"/>
                </a:lnTo>
                <a:lnTo>
                  <a:pt x="141288" y="52388"/>
                </a:lnTo>
                <a:lnTo>
                  <a:pt x="193675" y="23813"/>
                </a:lnTo>
                <a:lnTo>
                  <a:pt x="254000" y="6350"/>
                </a:lnTo>
                <a:close/>
              </a:path>
            </a:pathLst>
          </a:custGeom>
          <a:ln w="0">
            <a:noFill/>
            <a:prstDash val="solid"/>
            <a:round/>
            <a:headEnd/>
            <a:tailEnd/>
          </a:ln>
        </p:spPr>
      </p:sp>
      <p:sp>
        <p:nvSpPr>
          <p:cNvPr id="48" name="Dikdörtgen: Yuvarlatılmış Köşeler 47">
            <a:extLst>
              <a:ext uri="{FF2B5EF4-FFF2-40B4-BE49-F238E27FC236}">
                <a16:creationId xmlns:a16="http://schemas.microsoft.com/office/drawing/2014/main" xmlns="" id="{23489F6D-90F9-4863-AC28-04E23B84E0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45990" y="845990"/>
            <a:ext cx="10486868" cy="5166017"/>
          </a:xfrm>
          <a:prstGeom prst="roundRect">
            <a:avLst>
              <a:gd name="adj" fmla="val 3173"/>
            </a:avLst>
          </a:prstGeom>
          <a:noFill/>
          <a:ln w="44450">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2" name="Başlık 1">
            <a:extLst>
              <a:ext uri="{FF2B5EF4-FFF2-40B4-BE49-F238E27FC236}">
                <a16:creationId xmlns:a16="http://schemas.microsoft.com/office/drawing/2014/main" xmlns="" id="{4F823A8A-47FD-4BFE-B43B-5621E62240F9}"/>
              </a:ext>
            </a:extLst>
          </p:cNvPr>
          <p:cNvSpPr>
            <a:spLocks noGrp="1"/>
          </p:cNvSpPr>
          <p:nvPr>
            <p:ph type="title"/>
          </p:nvPr>
        </p:nvSpPr>
        <p:spPr>
          <a:xfrm>
            <a:off x="1352846" y="1055489"/>
            <a:ext cx="9486309" cy="1073572"/>
          </a:xfrm>
        </p:spPr>
        <p:txBody>
          <a:bodyPr rtlCol="0" anchor="ctr">
            <a:normAutofit/>
          </a:bodyPr>
          <a:lstStyle/>
          <a:p>
            <a:pPr algn="ctr"/>
            <a:r>
              <a:rPr lang="tr-TR" sz="3600" dirty="0" err="1" smtClean="0"/>
              <a:t>Business</a:t>
            </a:r>
            <a:r>
              <a:rPr lang="tr-TR" sz="3600" dirty="0" smtClean="0"/>
              <a:t> </a:t>
            </a:r>
            <a:r>
              <a:rPr lang="tr-TR" sz="3600" dirty="0" err="1" smtClean="0"/>
              <a:t>Letter</a:t>
            </a:r>
            <a:endParaRPr lang="tr-TR" sz="3600" dirty="0"/>
          </a:p>
        </p:txBody>
      </p:sp>
      <p:cxnSp>
        <p:nvCxnSpPr>
          <p:cNvPr id="50" name="Düz Bağlayıcı 49">
            <a:extLst>
              <a:ext uri="{FF2B5EF4-FFF2-40B4-BE49-F238E27FC236}">
                <a16:creationId xmlns:a16="http://schemas.microsoft.com/office/drawing/2014/main" xmlns="" id="{B3CFF822-5B88-4257-86DB-464E3C755FE2}"/>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5410200" y="2240822"/>
            <a:ext cx="1371600"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4" name="İçerik Yer Tutucusu 2">
            <a:extLst>
              <a:ext uri="{FF2B5EF4-FFF2-40B4-BE49-F238E27FC236}">
                <a16:creationId xmlns:a16="http://schemas.microsoft.com/office/drawing/2014/main" xmlns="" id="{E27B6076-C893-4682-81CC-FE42A4220318}"/>
              </a:ext>
            </a:extLst>
          </p:cNvPr>
          <p:cNvSpPr>
            <a:spLocks noGrp="1"/>
          </p:cNvSpPr>
          <p:nvPr>
            <p:ph idx="1"/>
          </p:nvPr>
        </p:nvSpPr>
        <p:spPr>
          <a:xfrm>
            <a:off x="1251246" y="2336800"/>
            <a:ext cx="9486309" cy="3124200"/>
          </a:xfrm>
        </p:spPr>
        <p:txBody>
          <a:bodyPr rtlCol="0" anchor="ctr">
            <a:normAutofit/>
          </a:bodyPr>
          <a:lstStyle/>
          <a:p>
            <a:pPr marL="0" indent="0">
              <a:buNone/>
            </a:pPr>
            <a:r>
              <a:rPr lang="en-US" dirty="0" err="1"/>
              <a:t>Etkili</a:t>
            </a:r>
            <a:r>
              <a:rPr lang="en-US" dirty="0"/>
              <a:t> </a:t>
            </a:r>
            <a:r>
              <a:rPr lang="en-US" dirty="0" err="1"/>
              <a:t>bir</a:t>
            </a:r>
            <a:r>
              <a:rPr lang="en-US" dirty="0"/>
              <a:t> </a:t>
            </a:r>
            <a:r>
              <a:rPr lang="en-US" dirty="0" err="1"/>
              <a:t>iş</a:t>
            </a:r>
            <a:r>
              <a:rPr lang="en-US" dirty="0"/>
              <a:t> </a:t>
            </a:r>
            <a:r>
              <a:rPr lang="en-US" dirty="0" err="1"/>
              <a:t>mektubu</a:t>
            </a:r>
            <a:r>
              <a:rPr lang="en-US" dirty="0"/>
              <a:t> </a:t>
            </a:r>
            <a:r>
              <a:rPr lang="en-US" dirty="0" err="1"/>
              <a:t>yazmak</a:t>
            </a:r>
            <a:r>
              <a:rPr lang="en-US" dirty="0"/>
              <a:t> </a:t>
            </a:r>
            <a:r>
              <a:rPr lang="en-US" dirty="0" err="1"/>
              <a:t>için</a:t>
            </a:r>
            <a:r>
              <a:rPr lang="en-US" dirty="0"/>
              <a:t> </a:t>
            </a:r>
            <a:r>
              <a:rPr lang="en-US" dirty="0" err="1"/>
              <a:t>dört</a:t>
            </a:r>
            <a:r>
              <a:rPr lang="en-US" dirty="0"/>
              <a:t> </a:t>
            </a:r>
            <a:r>
              <a:rPr lang="en-US" dirty="0" err="1"/>
              <a:t>basit</a:t>
            </a:r>
            <a:r>
              <a:rPr lang="en-US" dirty="0"/>
              <a:t> </a:t>
            </a:r>
            <a:r>
              <a:rPr lang="en-US" dirty="0" err="1" smtClean="0"/>
              <a:t>kura</a:t>
            </a:r>
            <a:r>
              <a:rPr lang="tr-TR" dirty="0" smtClean="0"/>
              <a:t>l;</a:t>
            </a:r>
          </a:p>
          <a:p>
            <a:pPr marL="320040" lvl="1" indent="0">
              <a:buFont typeface="Wingdings" pitchFamily="2" charset="2"/>
              <a:buChar char="q"/>
            </a:pPr>
            <a:r>
              <a:rPr lang="tr-TR" dirty="0" smtClean="0"/>
              <a:t> </a:t>
            </a:r>
            <a:r>
              <a:rPr lang="en-US" dirty="0" err="1" smtClean="0"/>
              <a:t>Açıklık</a:t>
            </a:r>
            <a:r>
              <a:rPr lang="en-US" dirty="0"/>
              <a:t>, </a:t>
            </a:r>
            <a:endParaRPr lang="tr-TR" dirty="0" smtClean="0"/>
          </a:p>
          <a:p>
            <a:pPr marL="320040" lvl="1" indent="0">
              <a:buFont typeface="Wingdings" pitchFamily="2" charset="2"/>
              <a:buChar char="q"/>
            </a:pPr>
            <a:r>
              <a:rPr lang="tr-TR" dirty="0" smtClean="0"/>
              <a:t>A</a:t>
            </a:r>
            <a:r>
              <a:rPr lang="en-US" dirty="0" smtClean="0"/>
              <a:t>z </a:t>
            </a:r>
            <a:r>
              <a:rPr lang="en-US" dirty="0" err="1"/>
              <a:t>ve</a:t>
            </a:r>
            <a:r>
              <a:rPr lang="en-US" dirty="0"/>
              <a:t> </a:t>
            </a:r>
            <a:r>
              <a:rPr lang="en-US" dirty="0" err="1"/>
              <a:t>öz</a:t>
            </a:r>
            <a:r>
              <a:rPr lang="en-US" dirty="0"/>
              <a:t> </a:t>
            </a:r>
            <a:r>
              <a:rPr lang="en-US" dirty="0" err="1"/>
              <a:t>olma</a:t>
            </a:r>
            <a:r>
              <a:rPr lang="en-US" dirty="0"/>
              <a:t>, </a:t>
            </a:r>
            <a:endParaRPr lang="tr-TR" dirty="0" smtClean="0"/>
          </a:p>
          <a:p>
            <a:pPr marL="320040" lvl="1" indent="0">
              <a:buFont typeface="Wingdings" pitchFamily="2" charset="2"/>
              <a:buChar char="q"/>
            </a:pPr>
            <a:r>
              <a:rPr lang="tr-TR" dirty="0" smtClean="0"/>
              <a:t>B</a:t>
            </a:r>
            <a:r>
              <a:rPr lang="en-US" dirty="0" err="1" smtClean="0"/>
              <a:t>ütünlük</a:t>
            </a:r>
            <a:r>
              <a:rPr lang="en-US" dirty="0" smtClean="0"/>
              <a:t> </a:t>
            </a:r>
            <a:endParaRPr lang="tr-TR" dirty="0" smtClean="0"/>
          </a:p>
          <a:p>
            <a:pPr marL="320040" lvl="1" indent="0">
              <a:buFont typeface="Wingdings" pitchFamily="2" charset="2"/>
              <a:buChar char="q"/>
            </a:pPr>
            <a:r>
              <a:rPr lang="tr-TR" dirty="0" smtClean="0"/>
              <a:t>D</a:t>
            </a:r>
            <a:r>
              <a:rPr lang="en-US" dirty="0" err="1" smtClean="0"/>
              <a:t>oğruluk</a:t>
            </a:r>
            <a:r>
              <a:rPr lang="en-US" dirty="0"/>
              <a:t>.</a:t>
            </a:r>
            <a:endParaRPr lang="tr-TR" dirty="0"/>
          </a:p>
          <a:p>
            <a:pPr marL="0" indent="0" rtl="0">
              <a:buNone/>
            </a:pPr>
            <a:endParaRPr lang="tr-TR" sz="1800" dirty="0"/>
          </a:p>
        </p:txBody>
      </p:sp>
    </p:spTree>
    <p:extLst>
      <p:ext uri="{BB962C8B-B14F-4D97-AF65-F5344CB8AC3E}">
        <p14:creationId xmlns:p14="http://schemas.microsoft.com/office/powerpoint/2010/main" val="33738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32100" y="1330345"/>
            <a:ext cx="8770571" cy="735522"/>
          </a:xfrm>
        </p:spPr>
        <p:txBody>
          <a:bodyPr>
            <a:normAutofit fontScale="90000"/>
          </a:bodyPr>
          <a:lstStyle/>
          <a:p>
            <a:r>
              <a:rPr lang="tr-TR" dirty="0" err="1" smtClean="0">
                <a:latin typeface="Comic Sans MS" pitchFamily="66" charset="0"/>
              </a:rPr>
              <a:t>Business</a:t>
            </a:r>
            <a:r>
              <a:rPr lang="tr-TR" dirty="0" smtClean="0">
                <a:latin typeface="Comic Sans MS" pitchFamily="66" charset="0"/>
              </a:rPr>
              <a:t> </a:t>
            </a:r>
            <a:r>
              <a:rPr lang="tr-TR" dirty="0" err="1" smtClean="0">
                <a:latin typeface="Comic Sans MS" pitchFamily="66" charset="0"/>
              </a:rPr>
              <a:t>Letter</a:t>
            </a:r>
            <a:endParaRPr lang="tr-TR" dirty="0">
              <a:latin typeface="Comic Sans MS" pitchFamily="66" charset="0"/>
            </a:endParaRPr>
          </a:p>
        </p:txBody>
      </p:sp>
      <p:sp>
        <p:nvSpPr>
          <p:cNvPr id="3" name="İçerik Yer Tutucusu 2"/>
          <p:cNvSpPr>
            <a:spLocks noGrp="1"/>
          </p:cNvSpPr>
          <p:nvPr>
            <p:ph idx="1"/>
          </p:nvPr>
        </p:nvSpPr>
        <p:spPr>
          <a:xfrm>
            <a:off x="1816100" y="2269067"/>
            <a:ext cx="9740900" cy="3651504"/>
          </a:xfrm>
        </p:spPr>
        <p:txBody>
          <a:bodyPr>
            <a:noAutofit/>
          </a:bodyPr>
          <a:lstStyle/>
          <a:p>
            <a:pPr>
              <a:buNone/>
            </a:pPr>
            <a:r>
              <a:rPr lang="en-US" sz="1400" b="1" dirty="0" err="1">
                <a:latin typeface="Comic Sans MS" pitchFamily="66" charset="0"/>
              </a:rPr>
              <a:t>Açıklık</a:t>
            </a:r>
            <a:endParaRPr lang="tr-TR" sz="1400" b="1" dirty="0">
              <a:latin typeface="Comic Sans MS" pitchFamily="66" charset="0"/>
            </a:endParaRPr>
          </a:p>
          <a:p>
            <a:pPr>
              <a:buNone/>
            </a:pPr>
            <a:r>
              <a:rPr lang="en-US" sz="1400" b="1" dirty="0">
                <a:latin typeface="Comic Sans MS" pitchFamily="66" charset="0"/>
              </a:rPr>
              <a:t> </a:t>
            </a:r>
            <a:r>
              <a:rPr lang="en-US" sz="1400" dirty="0" err="1" smtClean="0">
                <a:latin typeface="Comic Sans MS" pitchFamily="66" charset="0"/>
              </a:rPr>
              <a:t>Mektup</a:t>
            </a:r>
            <a:r>
              <a:rPr lang="en-US" sz="1400" dirty="0" smtClean="0">
                <a:latin typeface="Comic Sans MS" pitchFamily="66" charset="0"/>
              </a:rPr>
              <a:t> </a:t>
            </a:r>
            <a:r>
              <a:rPr lang="en-US" sz="1400" dirty="0" err="1">
                <a:latin typeface="Comic Sans MS" pitchFamily="66" charset="0"/>
              </a:rPr>
              <a:t>düzenli</a:t>
            </a:r>
            <a:r>
              <a:rPr lang="en-US" sz="1400" dirty="0">
                <a:latin typeface="Comic Sans MS" pitchFamily="66" charset="0"/>
              </a:rPr>
              <a:t> </a:t>
            </a:r>
            <a:r>
              <a:rPr lang="en-US" sz="1400" dirty="0" err="1">
                <a:latin typeface="Comic Sans MS" pitchFamily="66" charset="0"/>
              </a:rPr>
              <a:t>ve</a:t>
            </a:r>
            <a:r>
              <a:rPr lang="en-US" sz="1400" dirty="0">
                <a:latin typeface="Comic Sans MS" pitchFamily="66" charset="0"/>
              </a:rPr>
              <a:t> </a:t>
            </a:r>
            <a:r>
              <a:rPr lang="en-US" sz="1400" dirty="0" err="1">
                <a:latin typeface="Comic Sans MS" pitchFamily="66" charset="0"/>
              </a:rPr>
              <a:t>planlı</a:t>
            </a:r>
            <a:r>
              <a:rPr lang="en-US" sz="1400" dirty="0">
                <a:latin typeface="Comic Sans MS" pitchFamily="66" charset="0"/>
              </a:rPr>
              <a:t> </a:t>
            </a:r>
            <a:r>
              <a:rPr lang="en-US" sz="1400" dirty="0" err="1">
                <a:latin typeface="Comic Sans MS" pitchFamily="66" charset="0"/>
              </a:rPr>
              <a:t>bir</a:t>
            </a:r>
            <a:r>
              <a:rPr lang="en-US" sz="1400" dirty="0">
                <a:latin typeface="Comic Sans MS" pitchFamily="66" charset="0"/>
              </a:rPr>
              <a:t> </a:t>
            </a:r>
            <a:r>
              <a:rPr lang="en-US" sz="1400" dirty="0" err="1">
                <a:latin typeface="Comic Sans MS" pitchFamily="66" charset="0"/>
              </a:rPr>
              <a:t>şekilde</a:t>
            </a:r>
            <a:r>
              <a:rPr lang="en-US" sz="1400" dirty="0">
                <a:latin typeface="Comic Sans MS" pitchFamily="66" charset="0"/>
              </a:rPr>
              <a:t> </a:t>
            </a:r>
            <a:r>
              <a:rPr lang="en-US" sz="1400" dirty="0" err="1">
                <a:latin typeface="Comic Sans MS" pitchFamily="66" charset="0"/>
              </a:rPr>
              <a:t>yazılmalıdır</a:t>
            </a:r>
            <a:r>
              <a:rPr lang="en-US" sz="1400" dirty="0">
                <a:latin typeface="Comic Sans MS" pitchFamily="66" charset="0"/>
              </a:rPr>
              <a:t>. </a:t>
            </a:r>
            <a:r>
              <a:rPr lang="en-US" sz="1400" dirty="0" err="1">
                <a:latin typeface="Comic Sans MS" pitchFamily="66" charset="0"/>
              </a:rPr>
              <a:t>Paragraflar</a:t>
            </a:r>
            <a:r>
              <a:rPr lang="en-US" sz="1400" dirty="0">
                <a:latin typeface="Comic Sans MS" pitchFamily="66" charset="0"/>
              </a:rPr>
              <a:t> </a:t>
            </a:r>
            <a:r>
              <a:rPr lang="en-US" sz="1400" dirty="0" err="1">
                <a:latin typeface="Comic Sans MS" pitchFamily="66" charset="0"/>
              </a:rPr>
              <a:t>arasında</a:t>
            </a:r>
            <a:r>
              <a:rPr lang="en-US" sz="1400" dirty="0">
                <a:latin typeface="Comic Sans MS" pitchFamily="66" charset="0"/>
              </a:rPr>
              <a:t> </a:t>
            </a:r>
            <a:r>
              <a:rPr lang="en-US" sz="1400" dirty="0" err="1">
                <a:latin typeface="Comic Sans MS" pitchFamily="66" charset="0"/>
              </a:rPr>
              <a:t>boşluk</a:t>
            </a:r>
            <a:r>
              <a:rPr lang="en-US" sz="1400" dirty="0">
                <a:latin typeface="Comic Sans MS" pitchFamily="66" charset="0"/>
              </a:rPr>
              <a:t> </a:t>
            </a:r>
            <a:r>
              <a:rPr lang="en-US" sz="1400" dirty="0" err="1">
                <a:latin typeface="Comic Sans MS" pitchFamily="66" charset="0"/>
              </a:rPr>
              <a:t>bırakılmalı</a:t>
            </a:r>
            <a:r>
              <a:rPr lang="en-US" sz="1400" dirty="0">
                <a:latin typeface="Comic Sans MS" pitchFamily="66" charset="0"/>
              </a:rPr>
              <a:t>, </a:t>
            </a:r>
            <a:r>
              <a:rPr lang="en-US" sz="1400" dirty="0" err="1">
                <a:latin typeface="Comic Sans MS" pitchFamily="66" charset="0"/>
              </a:rPr>
              <a:t>mektup</a:t>
            </a:r>
            <a:r>
              <a:rPr lang="en-US" sz="1400" dirty="0">
                <a:latin typeface="Comic Sans MS" pitchFamily="66" charset="0"/>
              </a:rPr>
              <a:t>, </a:t>
            </a:r>
            <a:r>
              <a:rPr lang="en-US" sz="1400" dirty="0" err="1">
                <a:latin typeface="Comic Sans MS" pitchFamily="66" charset="0"/>
              </a:rPr>
              <a:t>görünümü</a:t>
            </a:r>
            <a:r>
              <a:rPr lang="en-US" sz="1400" dirty="0">
                <a:latin typeface="Comic Sans MS" pitchFamily="66" charset="0"/>
              </a:rPr>
              <a:t> </a:t>
            </a:r>
            <a:r>
              <a:rPr lang="en-US" sz="1400" dirty="0" err="1">
                <a:latin typeface="Comic Sans MS" pitchFamily="66" charset="0"/>
              </a:rPr>
              <a:t>itibariyle</a:t>
            </a:r>
            <a:r>
              <a:rPr lang="en-US" sz="1400" dirty="0">
                <a:latin typeface="Comic Sans MS" pitchFamily="66" charset="0"/>
              </a:rPr>
              <a:t> </a:t>
            </a:r>
            <a:r>
              <a:rPr lang="en-US" sz="1400" dirty="0" err="1">
                <a:latin typeface="Comic Sans MS" pitchFamily="66" charset="0"/>
              </a:rPr>
              <a:t>düzgün</a:t>
            </a:r>
            <a:r>
              <a:rPr lang="en-US" sz="1400" dirty="0">
                <a:latin typeface="Comic Sans MS" pitchFamily="66" charset="0"/>
              </a:rPr>
              <a:t> </a:t>
            </a:r>
            <a:r>
              <a:rPr lang="en-US" sz="1400" dirty="0" err="1">
                <a:latin typeface="Comic Sans MS" pitchFamily="66" charset="0"/>
              </a:rPr>
              <a:t>olmalıdır</a:t>
            </a:r>
            <a:r>
              <a:rPr lang="en-US" sz="1400" dirty="0">
                <a:latin typeface="Comic Sans MS" pitchFamily="66" charset="0"/>
              </a:rPr>
              <a:t>. </a:t>
            </a:r>
            <a:r>
              <a:rPr lang="en-US" sz="1400" dirty="0" err="1">
                <a:latin typeface="Comic Sans MS" pitchFamily="66" charset="0"/>
              </a:rPr>
              <a:t>Paragraflar</a:t>
            </a:r>
            <a:r>
              <a:rPr lang="en-US" sz="1400" dirty="0">
                <a:latin typeface="Comic Sans MS" pitchFamily="66" charset="0"/>
              </a:rPr>
              <a:t> </a:t>
            </a:r>
            <a:r>
              <a:rPr lang="en-US" sz="1400" dirty="0" err="1">
                <a:latin typeface="Comic Sans MS" pitchFamily="66" charset="0"/>
              </a:rPr>
              <a:t>birbirine</a:t>
            </a:r>
            <a:r>
              <a:rPr lang="en-US" sz="1400" dirty="0">
                <a:latin typeface="Comic Sans MS" pitchFamily="66" charset="0"/>
              </a:rPr>
              <a:t> </a:t>
            </a:r>
            <a:r>
              <a:rPr lang="en-US" sz="1400" dirty="0" err="1">
                <a:latin typeface="Comic Sans MS" pitchFamily="66" charset="0"/>
              </a:rPr>
              <a:t>mantıklı</a:t>
            </a:r>
            <a:r>
              <a:rPr lang="en-US" sz="1400" dirty="0">
                <a:latin typeface="Comic Sans MS" pitchFamily="66" charset="0"/>
              </a:rPr>
              <a:t> </a:t>
            </a:r>
            <a:r>
              <a:rPr lang="en-US" sz="1400" dirty="0" err="1">
                <a:latin typeface="Comic Sans MS" pitchFamily="66" charset="0"/>
              </a:rPr>
              <a:t>bir</a:t>
            </a:r>
            <a:r>
              <a:rPr lang="en-US" sz="1400" dirty="0">
                <a:latin typeface="Comic Sans MS" pitchFamily="66" charset="0"/>
              </a:rPr>
              <a:t> </a:t>
            </a:r>
            <a:r>
              <a:rPr lang="en-US" sz="1400" dirty="0" err="1">
                <a:latin typeface="Comic Sans MS" pitchFamily="66" charset="0"/>
              </a:rPr>
              <a:t>şekilde</a:t>
            </a:r>
            <a:r>
              <a:rPr lang="en-US" sz="1400" dirty="0">
                <a:latin typeface="Comic Sans MS" pitchFamily="66" charset="0"/>
              </a:rPr>
              <a:t> </a:t>
            </a:r>
            <a:r>
              <a:rPr lang="en-US" sz="1400" dirty="0" err="1">
                <a:latin typeface="Comic Sans MS" pitchFamily="66" charset="0"/>
              </a:rPr>
              <a:t>bağlanmalıdır</a:t>
            </a:r>
            <a:r>
              <a:rPr lang="en-US" sz="1400" dirty="0">
                <a:latin typeface="Comic Sans MS" pitchFamily="66" charset="0"/>
              </a:rPr>
              <a:t>.</a:t>
            </a:r>
            <a:endParaRPr lang="tr-TR" sz="1400" dirty="0">
              <a:latin typeface="Comic Sans MS" pitchFamily="66" charset="0"/>
            </a:endParaRPr>
          </a:p>
          <a:p>
            <a:pPr>
              <a:buNone/>
            </a:pPr>
            <a:r>
              <a:rPr lang="en-US" sz="1400" dirty="0">
                <a:latin typeface="Comic Sans MS" pitchFamily="66" charset="0"/>
              </a:rPr>
              <a:t> </a:t>
            </a:r>
            <a:r>
              <a:rPr lang="en-US" sz="1400" b="1" dirty="0" err="1" smtClean="0">
                <a:latin typeface="Comic Sans MS" pitchFamily="66" charset="0"/>
              </a:rPr>
              <a:t>Az</a:t>
            </a:r>
            <a:r>
              <a:rPr lang="en-US" sz="1400" b="1" dirty="0" smtClean="0">
                <a:latin typeface="Comic Sans MS" pitchFamily="66" charset="0"/>
              </a:rPr>
              <a:t> </a:t>
            </a:r>
            <a:r>
              <a:rPr lang="en-US" sz="1400" b="1" dirty="0" err="1">
                <a:latin typeface="Comic Sans MS" pitchFamily="66" charset="0"/>
              </a:rPr>
              <a:t>ve</a:t>
            </a:r>
            <a:r>
              <a:rPr lang="en-US" sz="1400" b="1" dirty="0">
                <a:latin typeface="Comic Sans MS" pitchFamily="66" charset="0"/>
              </a:rPr>
              <a:t> </a:t>
            </a:r>
            <a:r>
              <a:rPr lang="en-US" sz="1400" b="1" dirty="0" err="1">
                <a:latin typeface="Comic Sans MS" pitchFamily="66" charset="0"/>
              </a:rPr>
              <a:t>öz</a:t>
            </a:r>
            <a:r>
              <a:rPr lang="en-US" sz="1400" b="1" dirty="0">
                <a:latin typeface="Comic Sans MS" pitchFamily="66" charset="0"/>
              </a:rPr>
              <a:t> </a:t>
            </a:r>
            <a:r>
              <a:rPr lang="en-US" sz="1400" b="1" dirty="0" err="1">
                <a:latin typeface="Comic Sans MS" pitchFamily="66" charset="0"/>
              </a:rPr>
              <a:t>olma</a:t>
            </a:r>
            <a:endParaRPr lang="tr-TR" sz="1400" b="1" dirty="0">
              <a:latin typeface="Comic Sans MS" pitchFamily="66" charset="0"/>
            </a:endParaRPr>
          </a:p>
          <a:p>
            <a:pPr>
              <a:buNone/>
            </a:pPr>
            <a:r>
              <a:rPr lang="en-US" sz="1400" b="1" dirty="0">
                <a:latin typeface="Comic Sans MS" pitchFamily="66" charset="0"/>
              </a:rPr>
              <a:t> </a:t>
            </a:r>
            <a:r>
              <a:rPr lang="en-US" sz="1400" dirty="0" err="1" smtClean="0">
                <a:latin typeface="Comic Sans MS" pitchFamily="66" charset="0"/>
              </a:rPr>
              <a:t>Mektup</a:t>
            </a:r>
            <a:r>
              <a:rPr lang="en-US" sz="1400" dirty="0" smtClean="0">
                <a:latin typeface="Comic Sans MS" pitchFamily="66" charset="0"/>
              </a:rPr>
              <a:t> </a:t>
            </a:r>
            <a:r>
              <a:rPr lang="en-US" sz="1400" dirty="0" err="1">
                <a:latin typeface="Comic Sans MS" pitchFamily="66" charset="0"/>
              </a:rPr>
              <a:t>mümkün</a:t>
            </a:r>
            <a:r>
              <a:rPr lang="en-US" sz="1400" dirty="0">
                <a:latin typeface="Comic Sans MS" pitchFamily="66" charset="0"/>
              </a:rPr>
              <a:t> </a:t>
            </a:r>
            <a:r>
              <a:rPr lang="en-US" sz="1400" dirty="0" err="1">
                <a:latin typeface="Comic Sans MS" pitchFamily="66" charset="0"/>
              </a:rPr>
              <a:t>olduğunca</a:t>
            </a:r>
            <a:r>
              <a:rPr lang="en-US" sz="1400" dirty="0">
                <a:latin typeface="Comic Sans MS" pitchFamily="66" charset="0"/>
              </a:rPr>
              <a:t> </a:t>
            </a:r>
            <a:r>
              <a:rPr lang="en-US" sz="1400" dirty="0" err="1">
                <a:latin typeface="Comic Sans MS" pitchFamily="66" charset="0"/>
              </a:rPr>
              <a:t>kısa</a:t>
            </a:r>
            <a:r>
              <a:rPr lang="en-US" sz="1400" dirty="0">
                <a:latin typeface="Comic Sans MS" pitchFamily="66" charset="0"/>
              </a:rPr>
              <a:t> </a:t>
            </a:r>
            <a:r>
              <a:rPr lang="en-US" sz="1400" dirty="0" err="1">
                <a:latin typeface="Comic Sans MS" pitchFamily="66" charset="0"/>
              </a:rPr>
              <a:t>olmalı</a:t>
            </a:r>
            <a:r>
              <a:rPr lang="en-US" sz="1400" dirty="0">
                <a:latin typeface="Comic Sans MS" pitchFamily="66" charset="0"/>
              </a:rPr>
              <a:t> </a:t>
            </a:r>
            <a:r>
              <a:rPr lang="en-US" sz="1400" dirty="0" err="1">
                <a:latin typeface="Comic Sans MS" pitchFamily="66" charset="0"/>
              </a:rPr>
              <a:t>ve</a:t>
            </a:r>
            <a:r>
              <a:rPr lang="en-US" sz="1400" dirty="0">
                <a:latin typeface="Comic Sans MS" pitchFamily="66" charset="0"/>
              </a:rPr>
              <a:t> </a:t>
            </a:r>
            <a:r>
              <a:rPr lang="en-US" sz="1400" dirty="0" err="1">
                <a:latin typeface="Comic Sans MS" pitchFamily="66" charset="0"/>
              </a:rPr>
              <a:t>esas</a:t>
            </a:r>
            <a:r>
              <a:rPr lang="en-US" sz="1400" dirty="0">
                <a:latin typeface="Comic Sans MS" pitchFamily="66" charset="0"/>
              </a:rPr>
              <a:t> </a:t>
            </a:r>
            <a:r>
              <a:rPr lang="en-US" sz="1400" dirty="0" err="1">
                <a:latin typeface="Comic Sans MS" pitchFamily="66" charset="0"/>
              </a:rPr>
              <a:t>anlatılmak</a:t>
            </a:r>
            <a:r>
              <a:rPr lang="en-US" sz="1400" dirty="0">
                <a:latin typeface="Comic Sans MS" pitchFamily="66" charset="0"/>
              </a:rPr>
              <a:t> </a:t>
            </a:r>
            <a:r>
              <a:rPr lang="en-US" sz="1400" dirty="0" err="1">
                <a:latin typeface="Comic Sans MS" pitchFamily="66" charset="0"/>
              </a:rPr>
              <a:t>istenen</a:t>
            </a:r>
            <a:r>
              <a:rPr lang="en-US" sz="1400" dirty="0">
                <a:latin typeface="Comic Sans MS" pitchFamily="66" charset="0"/>
              </a:rPr>
              <a:t> </a:t>
            </a:r>
            <a:r>
              <a:rPr lang="en-US" sz="1400" dirty="0" err="1">
                <a:latin typeface="Comic Sans MS" pitchFamily="66" charset="0"/>
              </a:rPr>
              <a:t>konudan</a:t>
            </a:r>
            <a:r>
              <a:rPr lang="en-US" sz="1400" dirty="0">
                <a:latin typeface="Comic Sans MS" pitchFamily="66" charset="0"/>
              </a:rPr>
              <a:t> </a:t>
            </a:r>
            <a:r>
              <a:rPr lang="en-US" sz="1400" dirty="0" err="1">
                <a:latin typeface="Comic Sans MS" pitchFamily="66" charset="0"/>
              </a:rPr>
              <a:t>bahsedilmeli</a:t>
            </a:r>
            <a:r>
              <a:rPr lang="en-US" sz="1400" dirty="0">
                <a:latin typeface="Comic Sans MS" pitchFamily="66" charset="0"/>
              </a:rPr>
              <a:t>, </a:t>
            </a:r>
            <a:r>
              <a:rPr lang="en-US" sz="1400" dirty="0" err="1">
                <a:latin typeface="Comic Sans MS" pitchFamily="66" charset="0"/>
              </a:rPr>
              <a:t>gereksiz</a:t>
            </a:r>
            <a:r>
              <a:rPr lang="en-US" sz="1400" dirty="0">
                <a:latin typeface="Comic Sans MS" pitchFamily="66" charset="0"/>
              </a:rPr>
              <a:t> </a:t>
            </a:r>
            <a:r>
              <a:rPr lang="en-US" sz="1400" dirty="0" err="1">
                <a:latin typeface="Comic Sans MS" pitchFamily="66" charset="0"/>
              </a:rPr>
              <a:t>uzatmalara</a:t>
            </a:r>
            <a:r>
              <a:rPr lang="en-US" sz="1400" dirty="0">
                <a:latin typeface="Comic Sans MS" pitchFamily="66" charset="0"/>
              </a:rPr>
              <a:t> </a:t>
            </a:r>
            <a:r>
              <a:rPr lang="en-US" sz="1400" dirty="0" err="1" smtClean="0">
                <a:latin typeface="Comic Sans MS" pitchFamily="66" charset="0"/>
              </a:rPr>
              <a:t>gidilmemelidir</a:t>
            </a:r>
            <a:r>
              <a:rPr lang="en-US" sz="1400" dirty="0" smtClean="0">
                <a:latin typeface="Comic Sans MS" pitchFamily="66" charset="0"/>
              </a:rPr>
              <a:t>.</a:t>
            </a:r>
            <a:r>
              <a:rPr lang="tr-TR" sz="1400" dirty="0" smtClean="0">
                <a:latin typeface="Comic Sans MS" pitchFamily="66" charset="0"/>
              </a:rPr>
              <a:t> G</a:t>
            </a:r>
            <a:r>
              <a:rPr lang="en-US" sz="1400" dirty="0" err="1" smtClean="0">
                <a:latin typeface="Comic Sans MS" pitchFamily="66" charset="0"/>
              </a:rPr>
              <a:t>ereksiz</a:t>
            </a:r>
            <a:r>
              <a:rPr lang="en-US" sz="1400" dirty="0" smtClean="0">
                <a:latin typeface="Comic Sans MS" pitchFamily="66" charset="0"/>
              </a:rPr>
              <a:t> </a:t>
            </a:r>
            <a:r>
              <a:rPr lang="en-US" sz="1400" dirty="0" err="1">
                <a:latin typeface="Comic Sans MS" pitchFamily="66" charset="0"/>
              </a:rPr>
              <a:t>bilgilerle</a:t>
            </a:r>
            <a:r>
              <a:rPr lang="en-US" sz="1400" dirty="0">
                <a:latin typeface="Comic Sans MS" pitchFamily="66" charset="0"/>
              </a:rPr>
              <a:t> </a:t>
            </a:r>
            <a:r>
              <a:rPr lang="en-US" sz="1400" dirty="0" err="1">
                <a:latin typeface="Comic Sans MS" pitchFamily="66" charset="0"/>
              </a:rPr>
              <a:t>mektup</a:t>
            </a:r>
            <a:r>
              <a:rPr lang="en-US" sz="1400" dirty="0">
                <a:latin typeface="Comic Sans MS" pitchFamily="66" charset="0"/>
              </a:rPr>
              <a:t> </a:t>
            </a:r>
            <a:r>
              <a:rPr lang="en-US" sz="1400" dirty="0" err="1">
                <a:latin typeface="Comic Sans MS" pitchFamily="66" charset="0"/>
              </a:rPr>
              <a:t>uzatılmamalıdır</a:t>
            </a:r>
            <a:r>
              <a:rPr lang="en-US" sz="1400" dirty="0">
                <a:latin typeface="Comic Sans MS" pitchFamily="66" charset="0"/>
              </a:rPr>
              <a:t>. </a:t>
            </a:r>
            <a:r>
              <a:rPr lang="en-US" sz="1400" dirty="0" err="1">
                <a:latin typeface="Comic Sans MS" pitchFamily="66" charset="0"/>
              </a:rPr>
              <a:t>Mektup</a:t>
            </a:r>
            <a:r>
              <a:rPr lang="en-US" sz="1400" dirty="0">
                <a:latin typeface="Comic Sans MS" pitchFamily="66" charset="0"/>
              </a:rPr>
              <a:t>, </a:t>
            </a:r>
            <a:r>
              <a:rPr lang="en-US" sz="1400" dirty="0" err="1">
                <a:latin typeface="Comic Sans MS" pitchFamily="66" charset="0"/>
              </a:rPr>
              <a:t>basit</a:t>
            </a:r>
            <a:r>
              <a:rPr lang="en-US" sz="1400" dirty="0">
                <a:latin typeface="Comic Sans MS" pitchFamily="66" charset="0"/>
              </a:rPr>
              <a:t> </a:t>
            </a:r>
            <a:r>
              <a:rPr lang="en-US" sz="1400" dirty="0" err="1">
                <a:latin typeface="Comic Sans MS" pitchFamily="66" charset="0"/>
              </a:rPr>
              <a:t>kelimelerle</a:t>
            </a:r>
            <a:r>
              <a:rPr lang="en-US" sz="1400" dirty="0">
                <a:latin typeface="Comic Sans MS" pitchFamily="66" charset="0"/>
              </a:rPr>
              <a:t> </a:t>
            </a:r>
            <a:r>
              <a:rPr lang="en-US" sz="1400" dirty="0" err="1">
                <a:latin typeface="Comic Sans MS" pitchFamily="66" charset="0"/>
              </a:rPr>
              <a:t>kurulmuş</a:t>
            </a:r>
            <a:r>
              <a:rPr lang="en-US" sz="1400" dirty="0">
                <a:latin typeface="Comic Sans MS" pitchFamily="66" charset="0"/>
              </a:rPr>
              <a:t>, </a:t>
            </a:r>
            <a:r>
              <a:rPr lang="en-US" sz="1400" dirty="0" err="1">
                <a:latin typeface="Comic Sans MS" pitchFamily="66" charset="0"/>
              </a:rPr>
              <a:t>kısa</a:t>
            </a:r>
            <a:r>
              <a:rPr lang="en-US" sz="1400" dirty="0">
                <a:latin typeface="Comic Sans MS" pitchFamily="66" charset="0"/>
              </a:rPr>
              <a:t> </a:t>
            </a:r>
            <a:r>
              <a:rPr lang="en-US" sz="1400" dirty="0" err="1">
                <a:latin typeface="Comic Sans MS" pitchFamily="66" charset="0"/>
              </a:rPr>
              <a:t>cümleler</a:t>
            </a:r>
            <a:r>
              <a:rPr lang="en-US" sz="1400" dirty="0">
                <a:latin typeface="Comic Sans MS" pitchFamily="66" charset="0"/>
              </a:rPr>
              <a:t> </a:t>
            </a:r>
            <a:r>
              <a:rPr lang="en-US" sz="1400" dirty="0" err="1">
                <a:latin typeface="Comic Sans MS" pitchFamily="66" charset="0"/>
              </a:rPr>
              <a:t>ve</a:t>
            </a:r>
            <a:r>
              <a:rPr lang="en-US" sz="1400" dirty="0">
                <a:latin typeface="Comic Sans MS" pitchFamily="66" charset="0"/>
              </a:rPr>
              <a:t> </a:t>
            </a:r>
            <a:r>
              <a:rPr lang="en-US" sz="1400" dirty="0" err="1">
                <a:latin typeface="Comic Sans MS" pitchFamily="66" charset="0"/>
              </a:rPr>
              <a:t>kısa</a:t>
            </a:r>
            <a:r>
              <a:rPr lang="en-US" sz="1400" dirty="0">
                <a:latin typeface="Comic Sans MS" pitchFamily="66" charset="0"/>
              </a:rPr>
              <a:t> </a:t>
            </a:r>
            <a:r>
              <a:rPr lang="en-US" sz="1400" dirty="0" err="1">
                <a:latin typeface="Comic Sans MS" pitchFamily="66" charset="0"/>
              </a:rPr>
              <a:t>paragraflar</a:t>
            </a:r>
            <a:r>
              <a:rPr lang="en-US" sz="1400" dirty="0">
                <a:latin typeface="Comic Sans MS" pitchFamily="66" charset="0"/>
              </a:rPr>
              <a:t> </a:t>
            </a:r>
            <a:r>
              <a:rPr lang="en-US" sz="1400" dirty="0" err="1">
                <a:latin typeface="Comic Sans MS" pitchFamily="66" charset="0"/>
              </a:rPr>
              <a:t>halinde</a:t>
            </a:r>
            <a:r>
              <a:rPr lang="en-US" sz="1400" dirty="0">
                <a:latin typeface="Comic Sans MS" pitchFamily="66" charset="0"/>
              </a:rPr>
              <a:t> </a:t>
            </a:r>
            <a:r>
              <a:rPr lang="en-US" sz="1400" dirty="0" err="1">
                <a:latin typeface="Comic Sans MS" pitchFamily="66" charset="0"/>
              </a:rPr>
              <a:t>oluşturulmalıdır</a:t>
            </a:r>
            <a:r>
              <a:rPr lang="en-US" sz="1400" dirty="0">
                <a:latin typeface="Comic Sans MS" pitchFamily="66" charset="0"/>
              </a:rPr>
              <a:t>. </a:t>
            </a:r>
            <a:r>
              <a:rPr lang="en-US" sz="1400" dirty="0" err="1">
                <a:latin typeface="Comic Sans MS" pitchFamily="66" charset="0"/>
              </a:rPr>
              <a:t>Karışık</a:t>
            </a:r>
            <a:r>
              <a:rPr lang="en-US" sz="1400" dirty="0">
                <a:latin typeface="Comic Sans MS" pitchFamily="66" charset="0"/>
              </a:rPr>
              <a:t> </a:t>
            </a:r>
            <a:r>
              <a:rPr lang="en-US" sz="1400" dirty="0" err="1">
                <a:latin typeface="Comic Sans MS" pitchFamily="66" charset="0"/>
              </a:rPr>
              <a:t>kelimeler</a:t>
            </a:r>
            <a:r>
              <a:rPr lang="en-US" sz="1400" dirty="0">
                <a:latin typeface="Comic Sans MS" pitchFamily="66" charset="0"/>
              </a:rPr>
              <a:t> </a:t>
            </a:r>
            <a:r>
              <a:rPr lang="en-US" sz="1400" dirty="0" err="1">
                <a:latin typeface="Comic Sans MS" pitchFamily="66" charset="0"/>
              </a:rPr>
              <a:t>ve</a:t>
            </a:r>
            <a:r>
              <a:rPr lang="en-US" sz="1400" dirty="0">
                <a:latin typeface="Comic Sans MS" pitchFamily="66" charset="0"/>
              </a:rPr>
              <a:t> </a:t>
            </a:r>
            <a:r>
              <a:rPr lang="en-US" sz="1400" dirty="0" err="1">
                <a:latin typeface="Comic Sans MS" pitchFamily="66" charset="0"/>
              </a:rPr>
              <a:t>uzun</a:t>
            </a:r>
            <a:r>
              <a:rPr lang="en-US" sz="1400" dirty="0">
                <a:latin typeface="Comic Sans MS" pitchFamily="66" charset="0"/>
              </a:rPr>
              <a:t> </a:t>
            </a:r>
            <a:r>
              <a:rPr lang="en-US" sz="1400" dirty="0" err="1">
                <a:latin typeface="Comic Sans MS" pitchFamily="66" charset="0"/>
              </a:rPr>
              <a:t>cümleler</a:t>
            </a:r>
            <a:r>
              <a:rPr lang="en-US" sz="1400" dirty="0">
                <a:latin typeface="Comic Sans MS" pitchFamily="66" charset="0"/>
              </a:rPr>
              <a:t> </a:t>
            </a:r>
            <a:r>
              <a:rPr lang="en-US" sz="1400" dirty="0" err="1">
                <a:latin typeface="Comic Sans MS" pitchFamily="66" charset="0"/>
              </a:rPr>
              <a:t>okuyanı</a:t>
            </a:r>
            <a:r>
              <a:rPr lang="en-US" sz="1400" dirty="0">
                <a:latin typeface="Comic Sans MS" pitchFamily="66" charset="0"/>
              </a:rPr>
              <a:t> </a:t>
            </a:r>
            <a:r>
              <a:rPr lang="en-US" sz="1400" dirty="0" err="1">
                <a:latin typeface="Comic Sans MS" pitchFamily="66" charset="0"/>
              </a:rPr>
              <a:t>bilgilendirmekten</a:t>
            </a:r>
            <a:r>
              <a:rPr lang="en-US" sz="1400" dirty="0">
                <a:latin typeface="Comic Sans MS" pitchFamily="66" charset="0"/>
              </a:rPr>
              <a:t> </a:t>
            </a:r>
            <a:r>
              <a:rPr lang="en-US" sz="1400" dirty="0" err="1">
                <a:latin typeface="Comic Sans MS" pitchFamily="66" charset="0"/>
              </a:rPr>
              <a:t>çok</a:t>
            </a:r>
            <a:r>
              <a:rPr lang="en-US" sz="1400" dirty="0">
                <a:latin typeface="Comic Sans MS" pitchFamily="66" charset="0"/>
              </a:rPr>
              <a:t> </a:t>
            </a:r>
            <a:r>
              <a:rPr lang="en-US" sz="1400" dirty="0" err="1">
                <a:latin typeface="Comic Sans MS" pitchFamily="66" charset="0"/>
              </a:rPr>
              <a:t>aklını</a:t>
            </a:r>
            <a:r>
              <a:rPr lang="en-US" sz="1400" dirty="0">
                <a:latin typeface="Comic Sans MS" pitchFamily="66" charset="0"/>
              </a:rPr>
              <a:t> </a:t>
            </a:r>
            <a:r>
              <a:rPr lang="en-US" sz="1400" dirty="0" err="1">
                <a:latin typeface="Comic Sans MS" pitchFamily="66" charset="0"/>
              </a:rPr>
              <a:t>kanştırmaktadır</a:t>
            </a:r>
            <a:r>
              <a:rPr lang="en-US" sz="1400" dirty="0">
                <a:latin typeface="Comic Sans MS" pitchFamily="66" charset="0"/>
              </a:rPr>
              <a:t>.</a:t>
            </a:r>
            <a:endParaRPr lang="tr-TR" sz="1400" dirty="0">
              <a:latin typeface="Comic Sans MS" pitchFamily="66" charset="0"/>
            </a:endParaRPr>
          </a:p>
          <a:p>
            <a:pPr>
              <a:buNone/>
            </a:pPr>
            <a:r>
              <a:rPr lang="en-US" sz="1400" dirty="0">
                <a:latin typeface="Comic Sans MS" pitchFamily="66" charset="0"/>
              </a:rPr>
              <a:t> </a:t>
            </a:r>
            <a:r>
              <a:rPr lang="en-US" sz="1400" b="1" dirty="0" err="1" smtClean="0">
                <a:latin typeface="Comic Sans MS" pitchFamily="66" charset="0"/>
              </a:rPr>
              <a:t>Bütünlük</a:t>
            </a:r>
            <a:endParaRPr lang="tr-TR" sz="1400" b="1" dirty="0">
              <a:latin typeface="Comic Sans MS" pitchFamily="66" charset="0"/>
            </a:endParaRPr>
          </a:p>
          <a:p>
            <a:pPr>
              <a:buNone/>
            </a:pPr>
            <a:r>
              <a:rPr lang="en-US" sz="1400" dirty="0">
                <a:latin typeface="Comic Sans MS" pitchFamily="66" charset="0"/>
              </a:rPr>
              <a:t> </a:t>
            </a:r>
            <a:r>
              <a:rPr lang="en-US" sz="1400" dirty="0" err="1" smtClean="0">
                <a:latin typeface="Comic Sans MS" pitchFamily="66" charset="0"/>
              </a:rPr>
              <a:t>İthalatçı</a:t>
            </a:r>
            <a:r>
              <a:rPr lang="en-US" sz="1400" dirty="0" smtClean="0">
                <a:latin typeface="Comic Sans MS" pitchFamily="66" charset="0"/>
              </a:rPr>
              <a:t> </a:t>
            </a:r>
            <a:r>
              <a:rPr lang="en-US" sz="1400" dirty="0" err="1">
                <a:latin typeface="Comic Sans MS" pitchFamily="66" charset="0"/>
              </a:rPr>
              <a:t>açısından</a:t>
            </a:r>
            <a:r>
              <a:rPr lang="en-US" sz="1400" dirty="0">
                <a:latin typeface="Comic Sans MS" pitchFamily="66" charset="0"/>
              </a:rPr>
              <a:t> </a:t>
            </a:r>
            <a:r>
              <a:rPr lang="en-US" sz="1400" dirty="0" err="1">
                <a:latin typeface="Comic Sans MS" pitchFamily="66" charset="0"/>
              </a:rPr>
              <a:t>gerekli</a:t>
            </a:r>
            <a:r>
              <a:rPr lang="en-US" sz="1400" dirty="0">
                <a:latin typeface="Comic Sans MS" pitchFamily="66" charset="0"/>
              </a:rPr>
              <a:t> </a:t>
            </a:r>
            <a:r>
              <a:rPr lang="en-US" sz="1400" dirty="0" err="1">
                <a:latin typeface="Comic Sans MS" pitchFamily="66" charset="0"/>
              </a:rPr>
              <a:t>olabilecek</a:t>
            </a:r>
            <a:r>
              <a:rPr lang="en-US" sz="1400" dirty="0">
                <a:latin typeface="Comic Sans MS" pitchFamily="66" charset="0"/>
              </a:rPr>
              <a:t> </a:t>
            </a:r>
            <a:r>
              <a:rPr lang="en-US" sz="1400" dirty="0" err="1">
                <a:latin typeface="Comic Sans MS" pitchFamily="66" charset="0"/>
              </a:rPr>
              <a:t>tüm</a:t>
            </a:r>
            <a:r>
              <a:rPr lang="en-US" sz="1400" dirty="0">
                <a:latin typeface="Comic Sans MS" pitchFamily="66" charset="0"/>
              </a:rPr>
              <a:t> </a:t>
            </a:r>
            <a:r>
              <a:rPr lang="en-US" sz="1400" dirty="0" err="1">
                <a:latin typeface="Comic Sans MS" pitchFamily="66" charset="0"/>
              </a:rPr>
              <a:t>bilgiler</a:t>
            </a:r>
            <a:r>
              <a:rPr lang="en-US" sz="1400" dirty="0">
                <a:latin typeface="Comic Sans MS" pitchFamily="66" charset="0"/>
              </a:rPr>
              <a:t> </a:t>
            </a:r>
            <a:r>
              <a:rPr lang="en-US" sz="1400" dirty="0" err="1">
                <a:latin typeface="Comic Sans MS" pitchFamily="66" charset="0"/>
              </a:rPr>
              <a:t>mektupta</a:t>
            </a:r>
            <a:r>
              <a:rPr lang="en-US" sz="1400" dirty="0">
                <a:latin typeface="Comic Sans MS" pitchFamily="66" charset="0"/>
              </a:rPr>
              <a:t> </a:t>
            </a:r>
            <a:r>
              <a:rPr lang="en-US" sz="1400" dirty="0" err="1">
                <a:latin typeface="Comic Sans MS" pitchFamily="66" charset="0"/>
              </a:rPr>
              <a:t>bulunmalıdır</a:t>
            </a:r>
            <a:r>
              <a:rPr lang="en-US" sz="1400" dirty="0">
                <a:latin typeface="Comic Sans MS" pitchFamily="66" charset="0"/>
              </a:rPr>
              <a:t>. </a:t>
            </a:r>
            <a:r>
              <a:rPr lang="en-US" sz="1400" dirty="0" err="1">
                <a:latin typeface="Comic Sans MS" pitchFamily="66" charset="0"/>
              </a:rPr>
              <a:t>İhracatçı</a:t>
            </a:r>
            <a:r>
              <a:rPr lang="en-US" sz="1400" dirty="0">
                <a:latin typeface="Comic Sans MS" pitchFamily="66" charset="0"/>
              </a:rPr>
              <a:t>, </a:t>
            </a:r>
            <a:r>
              <a:rPr lang="en-US" sz="1400" dirty="0" err="1">
                <a:latin typeface="Comic Sans MS" pitchFamily="66" charset="0"/>
              </a:rPr>
              <a:t>mektubu</a:t>
            </a:r>
            <a:r>
              <a:rPr lang="en-US" sz="1400" dirty="0">
                <a:latin typeface="Comic Sans MS" pitchFamily="66" charset="0"/>
              </a:rPr>
              <a:t> </a:t>
            </a:r>
            <a:r>
              <a:rPr lang="en-US" sz="1400" dirty="0" err="1">
                <a:latin typeface="Comic Sans MS" pitchFamily="66" charset="0"/>
              </a:rPr>
              <a:t>yazmaya</a:t>
            </a:r>
            <a:r>
              <a:rPr lang="en-US" sz="1400" dirty="0">
                <a:latin typeface="Comic Sans MS" pitchFamily="66" charset="0"/>
              </a:rPr>
              <a:t> </a:t>
            </a:r>
            <a:r>
              <a:rPr lang="en-US" sz="1400" dirty="0" err="1">
                <a:latin typeface="Comic Sans MS" pitchFamily="66" charset="0"/>
              </a:rPr>
              <a:t>başlamadan</a:t>
            </a:r>
            <a:r>
              <a:rPr lang="en-US" sz="1400" dirty="0">
                <a:latin typeface="Comic Sans MS" pitchFamily="66" charset="0"/>
              </a:rPr>
              <a:t> </a:t>
            </a:r>
            <a:r>
              <a:rPr lang="en-US" sz="1400" dirty="0" err="1">
                <a:latin typeface="Comic Sans MS" pitchFamily="66" charset="0"/>
              </a:rPr>
              <a:t>önce</a:t>
            </a:r>
            <a:r>
              <a:rPr lang="en-US" sz="1400" dirty="0">
                <a:latin typeface="Comic Sans MS" pitchFamily="66" charset="0"/>
              </a:rPr>
              <a:t> </a:t>
            </a:r>
            <a:r>
              <a:rPr lang="en-US" sz="1400" dirty="0" err="1">
                <a:latin typeface="Comic Sans MS" pitchFamily="66" charset="0"/>
              </a:rPr>
              <a:t>ithalatçının</a:t>
            </a:r>
            <a:r>
              <a:rPr lang="en-US" sz="1400" dirty="0">
                <a:latin typeface="Comic Sans MS" pitchFamily="66" charset="0"/>
              </a:rPr>
              <a:t> ne </a:t>
            </a:r>
            <a:r>
              <a:rPr lang="en-US" sz="1400" dirty="0" err="1">
                <a:latin typeface="Comic Sans MS" pitchFamily="66" charset="0"/>
              </a:rPr>
              <a:t>tür</a:t>
            </a:r>
            <a:r>
              <a:rPr lang="en-US" sz="1400" dirty="0">
                <a:latin typeface="Comic Sans MS" pitchFamily="66" charset="0"/>
              </a:rPr>
              <a:t> </a:t>
            </a:r>
            <a:r>
              <a:rPr lang="en-US" sz="1400" dirty="0" err="1">
                <a:latin typeface="Comic Sans MS" pitchFamily="66" charset="0"/>
              </a:rPr>
              <a:t>bilgileri</a:t>
            </a:r>
            <a:r>
              <a:rPr lang="en-US" sz="1400" dirty="0">
                <a:latin typeface="Comic Sans MS" pitchFamily="66" charset="0"/>
              </a:rPr>
              <a:t> </a:t>
            </a:r>
            <a:r>
              <a:rPr lang="en-US" sz="1400" dirty="0" err="1">
                <a:latin typeface="Comic Sans MS" pitchFamily="66" charset="0"/>
              </a:rPr>
              <a:t>öğrenmek</a:t>
            </a:r>
            <a:r>
              <a:rPr lang="en-US" sz="1400" dirty="0">
                <a:latin typeface="Comic Sans MS" pitchFamily="66" charset="0"/>
              </a:rPr>
              <a:t> </a:t>
            </a:r>
            <a:r>
              <a:rPr lang="en-US" sz="1400" dirty="0" err="1">
                <a:latin typeface="Comic Sans MS" pitchFamily="66" charset="0"/>
              </a:rPr>
              <a:t>isteyebileceğini</a:t>
            </a:r>
            <a:r>
              <a:rPr lang="en-US" sz="1400" dirty="0">
                <a:latin typeface="Comic Sans MS" pitchFamily="66" charset="0"/>
              </a:rPr>
              <a:t> </a:t>
            </a:r>
            <a:r>
              <a:rPr lang="en-US" sz="1400" dirty="0" err="1">
                <a:latin typeface="Comic Sans MS" pitchFamily="66" charset="0"/>
              </a:rPr>
              <a:t>iyice</a:t>
            </a:r>
            <a:r>
              <a:rPr lang="en-US" sz="1400" dirty="0">
                <a:latin typeface="Comic Sans MS" pitchFamily="66" charset="0"/>
              </a:rPr>
              <a:t> </a:t>
            </a:r>
            <a:r>
              <a:rPr lang="en-US" sz="1400" dirty="0" err="1">
                <a:latin typeface="Comic Sans MS" pitchFamily="66" charset="0"/>
              </a:rPr>
              <a:t>düşünmelidir</a:t>
            </a:r>
            <a:r>
              <a:rPr lang="en-US" sz="1400" dirty="0">
                <a:latin typeface="Comic Sans MS" pitchFamily="66" charset="0"/>
              </a:rPr>
              <a:t>.</a:t>
            </a:r>
            <a:endParaRPr lang="tr-TR" sz="1400" dirty="0">
              <a:latin typeface="Comic Sans MS" pitchFamily="66" charset="0"/>
            </a:endParaRPr>
          </a:p>
          <a:p>
            <a:pPr>
              <a:buNone/>
            </a:pPr>
            <a:r>
              <a:rPr lang="en-US" sz="1400" b="1" dirty="0" err="1" smtClean="0">
                <a:latin typeface="Comic Sans MS" pitchFamily="66" charset="0"/>
              </a:rPr>
              <a:t>Doğruluk</a:t>
            </a:r>
            <a:endParaRPr lang="tr-TR" sz="1400" b="1" dirty="0">
              <a:latin typeface="Comic Sans MS" pitchFamily="66" charset="0"/>
            </a:endParaRPr>
          </a:p>
          <a:p>
            <a:pPr>
              <a:buNone/>
            </a:pPr>
            <a:r>
              <a:rPr lang="tr-TR" sz="1400" dirty="0" smtClean="0">
                <a:latin typeface="Comic Sans MS" pitchFamily="66" charset="0"/>
              </a:rPr>
              <a:t>Y</a:t>
            </a:r>
            <a:r>
              <a:rPr lang="en-US" sz="1400" dirty="0" err="1" smtClean="0">
                <a:latin typeface="Comic Sans MS" pitchFamily="66" charset="0"/>
              </a:rPr>
              <a:t>azılan</a:t>
            </a:r>
            <a:r>
              <a:rPr lang="en-US" sz="1400" dirty="0" smtClean="0">
                <a:latin typeface="Comic Sans MS" pitchFamily="66" charset="0"/>
              </a:rPr>
              <a:t> </a:t>
            </a:r>
            <a:r>
              <a:rPr lang="en-US" sz="1400" dirty="0" err="1">
                <a:latin typeface="Comic Sans MS" pitchFamily="66" charset="0"/>
              </a:rPr>
              <a:t>mektuptaki</a:t>
            </a:r>
            <a:r>
              <a:rPr lang="en-US" sz="1400" dirty="0">
                <a:latin typeface="Comic Sans MS" pitchFamily="66" charset="0"/>
              </a:rPr>
              <a:t> </a:t>
            </a:r>
            <a:r>
              <a:rPr lang="en-US" sz="1400" dirty="0" err="1">
                <a:latin typeface="Comic Sans MS" pitchFamily="66" charset="0"/>
              </a:rPr>
              <a:t>bilgilerin</a:t>
            </a:r>
            <a:r>
              <a:rPr lang="en-US" sz="1400" dirty="0">
                <a:latin typeface="Comic Sans MS" pitchFamily="66" charset="0"/>
              </a:rPr>
              <a:t> </a:t>
            </a:r>
            <a:r>
              <a:rPr lang="en-US" sz="1400" dirty="0" err="1">
                <a:latin typeface="Comic Sans MS" pitchFamily="66" charset="0"/>
              </a:rPr>
              <a:t>doğru</a:t>
            </a:r>
            <a:r>
              <a:rPr lang="en-US" sz="1400" dirty="0">
                <a:latin typeface="Comic Sans MS" pitchFamily="66" charset="0"/>
              </a:rPr>
              <a:t> </a:t>
            </a:r>
            <a:r>
              <a:rPr lang="en-US" sz="1400" dirty="0" err="1">
                <a:latin typeface="Comic Sans MS" pitchFamily="66" charset="0"/>
              </a:rPr>
              <a:t>olmasına</a:t>
            </a:r>
            <a:r>
              <a:rPr lang="en-US" sz="1400" dirty="0">
                <a:latin typeface="Comic Sans MS" pitchFamily="66" charset="0"/>
              </a:rPr>
              <a:t> </a:t>
            </a:r>
            <a:r>
              <a:rPr lang="en-US" sz="1400" dirty="0" err="1">
                <a:latin typeface="Comic Sans MS" pitchFamily="66" charset="0"/>
              </a:rPr>
              <a:t>dikkat</a:t>
            </a:r>
            <a:r>
              <a:rPr lang="en-US" sz="1400" dirty="0">
                <a:latin typeface="Comic Sans MS" pitchFamily="66" charset="0"/>
              </a:rPr>
              <a:t> </a:t>
            </a:r>
            <a:r>
              <a:rPr lang="en-US" sz="1400" dirty="0" err="1">
                <a:latin typeface="Comic Sans MS" pitchFamily="66" charset="0"/>
              </a:rPr>
              <a:t>edilmelidir</a:t>
            </a:r>
            <a:r>
              <a:rPr lang="en-US" sz="1400" dirty="0">
                <a:latin typeface="Comic Sans MS" pitchFamily="66" charset="0"/>
              </a:rPr>
              <a:t>. </a:t>
            </a:r>
            <a:r>
              <a:rPr lang="en-US" sz="1400" dirty="0" err="1" smtClean="0">
                <a:latin typeface="Comic Sans MS" pitchFamily="66" charset="0"/>
              </a:rPr>
              <a:t>Mektup</a:t>
            </a:r>
            <a:r>
              <a:rPr lang="en-US" sz="1400" dirty="0" smtClean="0">
                <a:latin typeface="Comic Sans MS" pitchFamily="66" charset="0"/>
              </a:rPr>
              <a:t> </a:t>
            </a:r>
            <a:r>
              <a:rPr lang="en-US" sz="1400" dirty="0" err="1">
                <a:latin typeface="Comic Sans MS" pitchFamily="66" charset="0"/>
              </a:rPr>
              <a:t>metni</a:t>
            </a:r>
            <a:r>
              <a:rPr lang="en-US" sz="1400" dirty="0">
                <a:latin typeface="Comic Sans MS" pitchFamily="66" charset="0"/>
              </a:rPr>
              <a:t> </a:t>
            </a:r>
            <a:r>
              <a:rPr lang="en-US" sz="1400" dirty="0" err="1">
                <a:latin typeface="Comic Sans MS" pitchFamily="66" charset="0"/>
              </a:rPr>
              <a:t>yazıldıktan</a:t>
            </a:r>
            <a:r>
              <a:rPr lang="en-US" sz="1400" dirty="0">
                <a:latin typeface="Comic Sans MS" pitchFamily="66" charset="0"/>
              </a:rPr>
              <a:t> </a:t>
            </a:r>
            <a:r>
              <a:rPr lang="en-US" sz="1400" dirty="0" err="1">
                <a:latin typeface="Comic Sans MS" pitchFamily="66" charset="0"/>
              </a:rPr>
              <a:t>sonra</a:t>
            </a:r>
            <a:r>
              <a:rPr lang="en-US" sz="1400" dirty="0">
                <a:latin typeface="Comic Sans MS" pitchFamily="66" charset="0"/>
              </a:rPr>
              <a:t> </a:t>
            </a:r>
            <a:r>
              <a:rPr lang="en-US" sz="1400" dirty="0" err="1">
                <a:latin typeface="Comic Sans MS" pitchFamily="66" charset="0"/>
              </a:rPr>
              <a:t>mutlaka</a:t>
            </a:r>
            <a:r>
              <a:rPr lang="en-US" sz="1400" dirty="0">
                <a:latin typeface="Comic Sans MS" pitchFamily="66" charset="0"/>
              </a:rPr>
              <a:t> </a:t>
            </a:r>
            <a:r>
              <a:rPr lang="en-US" sz="1400" dirty="0" err="1">
                <a:latin typeface="Comic Sans MS" pitchFamily="66" charset="0"/>
              </a:rPr>
              <a:t>dilbilgisi</a:t>
            </a:r>
            <a:r>
              <a:rPr lang="en-US" sz="1400" dirty="0">
                <a:latin typeface="Comic Sans MS" pitchFamily="66" charset="0"/>
              </a:rPr>
              <a:t>, </a:t>
            </a:r>
            <a:r>
              <a:rPr lang="en-US" sz="1400" dirty="0" err="1">
                <a:latin typeface="Comic Sans MS" pitchFamily="66" charset="0"/>
              </a:rPr>
              <a:t>noktalama</a:t>
            </a:r>
            <a:r>
              <a:rPr lang="en-US" sz="1400" dirty="0">
                <a:latin typeface="Comic Sans MS" pitchFamily="66" charset="0"/>
              </a:rPr>
              <a:t> </a:t>
            </a:r>
            <a:r>
              <a:rPr lang="en-US" sz="1400" dirty="0" err="1">
                <a:latin typeface="Comic Sans MS" pitchFamily="66" charset="0"/>
              </a:rPr>
              <a:t>işaretleri</a:t>
            </a:r>
            <a:r>
              <a:rPr lang="en-US" sz="1400" dirty="0">
                <a:latin typeface="Comic Sans MS" pitchFamily="66" charset="0"/>
              </a:rPr>
              <a:t> </a:t>
            </a:r>
            <a:r>
              <a:rPr lang="en-US" sz="1400" dirty="0" err="1">
                <a:latin typeface="Comic Sans MS" pitchFamily="66" charset="0"/>
              </a:rPr>
              <a:t>açısından</a:t>
            </a:r>
            <a:r>
              <a:rPr lang="en-US" sz="1400" dirty="0">
                <a:latin typeface="Comic Sans MS" pitchFamily="66" charset="0"/>
              </a:rPr>
              <a:t> </a:t>
            </a:r>
            <a:r>
              <a:rPr lang="en-US" sz="1400" dirty="0" err="1">
                <a:latin typeface="Comic Sans MS" pitchFamily="66" charset="0"/>
              </a:rPr>
              <a:t>kontrol</a:t>
            </a:r>
            <a:r>
              <a:rPr lang="en-US" sz="1400" dirty="0">
                <a:latin typeface="Comic Sans MS" pitchFamily="66" charset="0"/>
              </a:rPr>
              <a:t> </a:t>
            </a:r>
            <a:r>
              <a:rPr lang="en-US" sz="1400" dirty="0" err="1">
                <a:latin typeface="Comic Sans MS" pitchFamily="66" charset="0"/>
              </a:rPr>
              <a:t>edilmeli</a:t>
            </a:r>
            <a:r>
              <a:rPr lang="en-US" sz="1400" dirty="0">
                <a:latin typeface="Comic Sans MS" pitchFamily="66" charset="0"/>
              </a:rPr>
              <a:t>, </a:t>
            </a:r>
            <a:r>
              <a:rPr lang="en-US" sz="1400" dirty="0" err="1">
                <a:latin typeface="Comic Sans MS" pitchFamily="66" charset="0"/>
              </a:rPr>
              <a:t>yazım</a:t>
            </a:r>
            <a:r>
              <a:rPr lang="en-US" sz="1400" dirty="0">
                <a:latin typeface="Comic Sans MS" pitchFamily="66" charset="0"/>
              </a:rPr>
              <a:t> </a:t>
            </a:r>
            <a:r>
              <a:rPr lang="en-US" sz="1400" dirty="0" err="1">
                <a:latin typeface="Comic Sans MS" pitchFamily="66" charset="0"/>
              </a:rPr>
              <a:t>hataları</a:t>
            </a:r>
            <a:r>
              <a:rPr lang="en-US" sz="1400" dirty="0">
                <a:latin typeface="Comic Sans MS" pitchFamily="66" charset="0"/>
              </a:rPr>
              <a:t> </a:t>
            </a:r>
            <a:r>
              <a:rPr lang="en-US" sz="1400" dirty="0" err="1">
                <a:latin typeface="Comic Sans MS" pitchFamily="66" charset="0"/>
              </a:rPr>
              <a:t>düzeltilmelidir</a:t>
            </a:r>
            <a:r>
              <a:rPr lang="en-US" sz="1400" dirty="0">
                <a:latin typeface="Comic Sans MS" pitchFamily="66" charset="0"/>
              </a:rPr>
              <a:t>. </a:t>
            </a:r>
            <a:endParaRPr lang="tr-TR" sz="1400" dirty="0">
              <a:latin typeface="Comic Sans MS" pitchFamily="66" charset="0"/>
            </a:endParaRPr>
          </a:p>
        </p:txBody>
      </p:sp>
    </p:spTree>
    <p:extLst>
      <p:ext uri="{BB962C8B-B14F-4D97-AF65-F5344CB8AC3E}">
        <p14:creationId xmlns:p14="http://schemas.microsoft.com/office/powerpoint/2010/main" val="2063637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684867" y="2300856"/>
            <a:ext cx="10126133" cy="4318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lvl="0" indent="0" eaLnBrk="0" fontAlgn="base" hangingPunct="0">
              <a:lnSpc>
                <a:spcPct val="120000"/>
              </a:lnSpc>
              <a:spcBef>
                <a:spcPts val="600"/>
              </a:spcBef>
              <a:spcAft>
                <a:spcPct val="0"/>
              </a:spcAft>
              <a:buNone/>
            </a:pP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Öncelikle</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iş</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mektubu</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yazarken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firmanın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antetli</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kağıdının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kullanılması</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mektubun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kağıt</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üzerindeki</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konumu</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temizlik</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gibi</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faktörler</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mektubu</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yollayan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firmanın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ciddiyeti</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konusunda</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önemli</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ip</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uçları</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oluşturmaktadır</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tr-TR"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r>
            <a:br>
              <a:rPr lang="tr-TR"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b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Standart</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uzun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zarf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ve</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buna</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uygun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yatay</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bir</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katlama</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mektubun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genel</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görünümü</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açısından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faydalı</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görülmektedir</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a:t>
            </a:r>
            <a:endParaRPr kumimoji="0" lang="tr-TR" altLang="tr-TR" sz="16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6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Başlık</a:t>
            </a:r>
            <a:r>
              <a:rPr kumimoji="0" lang="en-US" altLang="tr-TR" sz="16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endParaRPr kumimoji="0" lang="tr-TR" altLang="tr-TR" sz="16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Mektup</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kağıdında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yollayanın</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matbu</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antetinin</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yanısıra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birkaç</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sıra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aşağıda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sağda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tarih</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yer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almalıdır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İngilizce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yazışmalarda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ay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açık</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yazılmalı</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göndericinin</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adresi</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şayet</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antette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yer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almıyorsa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adres</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de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tarih</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gibi</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sağda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blok</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şeklinde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tarihin</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üzerinde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yer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almalı</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sokak</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cadde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isimlerinde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kısaltmalardan</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kaçınılmalıdır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endParaRPr kumimoji="0" lang="tr-TR" altLang="tr-TR" sz="16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6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İç</a:t>
            </a:r>
            <a:r>
              <a:rPr kumimoji="0" lang="en-US" altLang="tr-TR" sz="16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adres</a:t>
            </a:r>
            <a:r>
              <a:rPr kumimoji="0" lang="en-US" altLang="tr-TR" sz="16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endParaRPr kumimoji="0" lang="tr-TR" altLang="tr-TR" sz="16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Alıcının</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zarf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üzerinde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de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olması</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gereken</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isim</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adresini</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içermektedir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İç</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adres</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kağıdın</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sol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tarafında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bulunmakta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genel</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tarih</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satırının</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miktar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altında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yer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almaktadır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endParaRPr kumimoji="0" lang="tr-TR" altLang="tr-TR" sz="16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endParaRPr kumimoji="0" lang="tr-TR" altLang="tr-TR" sz="1600" b="0" i="0" u="none" strike="noStrike" cap="none" normalizeH="0" baseline="0" dirty="0" smtClean="0">
              <a:ln>
                <a:noFill/>
              </a:ln>
              <a:solidFill>
                <a:schemeClr val="tx1"/>
              </a:solidFill>
              <a:effectLst/>
              <a:latin typeface="Comic Sans MS" pitchFamily="66" charset="0"/>
            </a:endParaRPr>
          </a:p>
        </p:txBody>
      </p:sp>
      <p:sp>
        <p:nvSpPr>
          <p:cNvPr id="3" name="Unvan 1"/>
          <p:cNvSpPr>
            <a:spLocks noGrp="1"/>
          </p:cNvSpPr>
          <p:nvPr>
            <p:ph type="title"/>
          </p:nvPr>
        </p:nvSpPr>
        <p:spPr>
          <a:xfrm>
            <a:off x="855134" y="863599"/>
            <a:ext cx="10849138" cy="1265461"/>
          </a:xfrm>
        </p:spPr>
        <p:txBody>
          <a:bodyPr>
            <a:normAutofit/>
          </a:bodyPr>
          <a:lstStyle/>
          <a:p>
            <a:pPr lvl="0">
              <a:lnSpc>
                <a:spcPct val="120000"/>
              </a:lnSpc>
              <a:spcBef>
                <a:spcPts val="600"/>
              </a:spcBef>
            </a:pPr>
            <a:r>
              <a:rPr lang="tr-TR" altLang="tr-TR" sz="1600" dirty="0" smtClean="0">
                <a:solidFill>
                  <a:schemeClr val="tx1"/>
                </a:solidFill>
                <a:latin typeface="Comic Sans MS" pitchFamily="66" charset="0"/>
              </a:rPr>
              <a:t/>
            </a:r>
            <a:br>
              <a:rPr lang="tr-TR" altLang="tr-TR" sz="1600" dirty="0" smtClean="0">
                <a:solidFill>
                  <a:schemeClr val="tx1"/>
                </a:solidFill>
                <a:latin typeface="Comic Sans MS" pitchFamily="66" charset="0"/>
              </a:rPr>
            </a:br>
            <a:endParaRPr lang="tr-TR" sz="1600" dirty="0">
              <a:latin typeface="Comic Sans MS" pitchFamily="66" charset="0"/>
            </a:endParaRPr>
          </a:p>
        </p:txBody>
      </p:sp>
      <p:sp>
        <p:nvSpPr>
          <p:cNvPr id="5" name="Unvan 1"/>
          <p:cNvSpPr txBox="1">
            <a:spLocks/>
          </p:cNvSpPr>
          <p:nvPr/>
        </p:nvSpPr>
        <p:spPr>
          <a:xfrm>
            <a:off x="2832100" y="1330345"/>
            <a:ext cx="8770571" cy="735522"/>
          </a:xfrm>
          <a:prstGeom prst="rect">
            <a:avLst/>
          </a:prstGeom>
        </p:spPr>
        <p:txBody>
          <a:bodyPr vert="horz" lIns="91440" tIns="45720" rIns="91440" bIns="45720" rtlCol="0" anchor="t">
            <a:normAutofit fontScale="97500" lnSpcReduction="10000"/>
          </a:body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tr-TR" sz="4400" b="0" i="0" u="none" strike="noStrike" kern="1200" cap="none" spc="0" normalizeH="0" baseline="0" noProof="0" dirty="0" err="1" smtClean="0">
                <a:ln>
                  <a:noFill/>
                </a:ln>
                <a:solidFill>
                  <a:schemeClr val="tx2">
                    <a:lumMod val="75000"/>
                    <a:lumOff val="25000"/>
                  </a:schemeClr>
                </a:solidFill>
                <a:effectLst/>
                <a:uLnTx/>
                <a:uFillTx/>
                <a:latin typeface="Comic Sans MS" pitchFamily="66" charset="0"/>
                <a:ea typeface="+mj-ea"/>
                <a:cs typeface="+mj-cs"/>
              </a:rPr>
              <a:t>Business</a:t>
            </a:r>
            <a:r>
              <a:rPr kumimoji="0" lang="tr-TR" sz="4400" b="0" i="0" u="none" strike="noStrike" kern="1200" cap="none" spc="0" normalizeH="0" baseline="0" noProof="0" dirty="0" smtClean="0">
                <a:ln>
                  <a:noFill/>
                </a:ln>
                <a:solidFill>
                  <a:schemeClr val="tx2">
                    <a:lumMod val="75000"/>
                    <a:lumOff val="25000"/>
                  </a:schemeClr>
                </a:solidFill>
                <a:effectLst/>
                <a:uLnTx/>
                <a:uFillTx/>
                <a:latin typeface="Comic Sans MS" pitchFamily="66" charset="0"/>
                <a:ea typeface="+mj-ea"/>
                <a:cs typeface="+mj-cs"/>
              </a:rPr>
              <a:t> </a:t>
            </a:r>
            <a:r>
              <a:rPr kumimoji="0" lang="tr-TR" sz="4400" b="0" i="0" u="none" strike="noStrike" kern="1200" cap="none" spc="0" normalizeH="0" baseline="0" noProof="0" dirty="0" err="1" smtClean="0">
                <a:ln>
                  <a:noFill/>
                </a:ln>
                <a:solidFill>
                  <a:schemeClr val="tx2">
                    <a:lumMod val="75000"/>
                    <a:lumOff val="25000"/>
                  </a:schemeClr>
                </a:solidFill>
                <a:effectLst/>
                <a:uLnTx/>
                <a:uFillTx/>
                <a:latin typeface="Comic Sans MS" pitchFamily="66" charset="0"/>
                <a:ea typeface="+mj-ea"/>
                <a:cs typeface="+mj-cs"/>
              </a:rPr>
              <a:t>Letter</a:t>
            </a:r>
            <a:endParaRPr kumimoji="0" lang="tr-TR" sz="4400" b="0" i="0" u="none" strike="noStrike" kern="1200" cap="none" spc="0" normalizeH="0" baseline="0" noProof="0" dirty="0">
              <a:ln>
                <a:noFill/>
              </a:ln>
              <a:solidFill>
                <a:schemeClr val="tx2">
                  <a:lumMod val="75000"/>
                  <a:lumOff val="25000"/>
                </a:schemeClr>
              </a:solidFill>
              <a:effectLst/>
              <a:uLnTx/>
              <a:uFillTx/>
              <a:latin typeface="Comic Sans MS" pitchFamily="66" charset="0"/>
              <a:ea typeface="+mj-ea"/>
              <a:cs typeface="+mj-cs"/>
            </a:endParaRPr>
          </a:p>
        </p:txBody>
      </p:sp>
    </p:spTree>
    <p:extLst>
      <p:ext uri="{BB962C8B-B14F-4D97-AF65-F5344CB8AC3E}">
        <p14:creationId xmlns:p14="http://schemas.microsoft.com/office/powerpoint/2010/main" val="3963527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2565399" y="2437195"/>
            <a:ext cx="8697503" cy="31270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30000"/>
              </a:lnSpc>
              <a:spcBef>
                <a:spcPts val="1200"/>
              </a:spcBef>
              <a:spcAft>
                <a:spcPct val="0"/>
              </a:spcAft>
              <a:buClrTx/>
              <a:buSzTx/>
              <a:buFontTx/>
              <a:buNone/>
              <a:tabLst/>
            </a:pPr>
            <a:r>
              <a:rPr kumimoji="0" lang="en-US" altLang="tr-TR" sz="18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Hitab</a:t>
            </a:r>
            <a:r>
              <a:rPr kumimoji="0" lang="en-US" altLang="tr-TR" sz="18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To</a:t>
            </a:r>
            <a:r>
              <a:rPr kumimoji="0" lang="tr-TR"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whom</a:t>
            </a:r>
            <a:r>
              <a:rPr kumimoji="0" lang="tr-TR"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it </a:t>
            </a:r>
            <a:r>
              <a:rPr kumimoji="0" lang="tr-TR"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may</a:t>
            </a:r>
            <a:r>
              <a:rPr kumimoji="0" lang="tr-TR"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concern</a:t>
            </a:r>
            <a:r>
              <a:rPr kumimoji="0" lang="tr-TR"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veya </a:t>
            </a:r>
            <a:r>
              <a:rPr kumimoji="0" lang="tr-TR"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Dear</a:t>
            </a:r>
            <a:r>
              <a:rPr kumimoji="0" lang="tr-TR"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Sir</a:t>
            </a:r>
            <a:r>
              <a:rPr kumimoji="0" lang="tr-TR"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r>
              <a:rPr kumimoji="0" lang="tr-TR"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Madame</a:t>
            </a:r>
            <a:endParaRPr kumimoji="0" lang="tr-TR" altLang="tr-TR" sz="18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30000"/>
              </a:lnSpc>
              <a:spcBef>
                <a:spcPts val="1200"/>
              </a:spcBef>
              <a:spcAft>
                <a:spcPct val="0"/>
              </a:spcAft>
              <a:buClrTx/>
              <a:buSzTx/>
              <a:buFontTx/>
              <a:buNone/>
              <a:tabLst/>
            </a:pP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Kuruluşlara</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gönderilen</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mektuplar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"Gentlemen",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Kuruluşlar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ile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ilgili</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özel</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kişilere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yapılan</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yazışmalar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"Dear Mr.. "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ender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resmi</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olmakla</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birlikte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My dear Mr... "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kullanılmaktadır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"Dear Sir"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genellikle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matbu</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hazırlanmış</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mektuplarda</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"Dear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isim</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ise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normal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ismi</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ile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hitap</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ettiğiniz</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şahıs</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ile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olan</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yazışmalarda</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uygun</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ifade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şekli</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olabilmektedir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"Dear Sirs"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daha</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genel</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ifade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şeklini</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oluşturmaktadır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"Ms"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ise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medeni</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durumu</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bilinmeyen</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bayanlara</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hitaben</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kullanılmaktadır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endParaRPr kumimoji="0" lang="tr-TR" altLang="tr-TR" sz="1800" b="0" i="0" u="none" strike="noStrike" cap="none" normalizeH="0" baseline="0" dirty="0" smtClean="0">
              <a:ln>
                <a:noFill/>
              </a:ln>
              <a:solidFill>
                <a:schemeClr val="tx1"/>
              </a:solidFill>
              <a:effectLst/>
              <a:latin typeface="Comic Sans MS" pitchFamily="66" charset="0"/>
            </a:endParaRPr>
          </a:p>
        </p:txBody>
      </p:sp>
      <p:sp>
        <p:nvSpPr>
          <p:cNvPr id="6" name="Unvan 1"/>
          <p:cNvSpPr>
            <a:spLocks noGrp="1"/>
          </p:cNvSpPr>
          <p:nvPr>
            <p:ph type="title"/>
          </p:nvPr>
        </p:nvSpPr>
        <p:spPr>
          <a:xfrm>
            <a:off x="2832100" y="1330345"/>
            <a:ext cx="8770571" cy="735522"/>
          </a:xfrm>
        </p:spPr>
        <p:txBody>
          <a:bodyPr>
            <a:normAutofit fontScale="90000"/>
          </a:bodyPr>
          <a:lstStyle/>
          <a:p>
            <a:r>
              <a:rPr lang="tr-TR" dirty="0" err="1" smtClean="0">
                <a:latin typeface="Comic Sans MS" pitchFamily="66" charset="0"/>
              </a:rPr>
              <a:t>Business</a:t>
            </a:r>
            <a:r>
              <a:rPr lang="tr-TR" dirty="0" smtClean="0">
                <a:latin typeface="Comic Sans MS" pitchFamily="66" charset="0"/>
              </a:rPr>
              <a:t> </a:t>
            </a:r>
            <a:r>
              <a:rPr lang="tr-TR" dirty="0" err="1" smtClean="0">
                <a:latin typeface="Comic Sans MS" pitchFamily="66" charset="0"/>
              </a:rPr>
              <a:t>Letter</a:t>
            </a:r>
            <a:endParaRPr lang="tr-TR" dirty="0">
              <a:latin typeface="Comic Sans MS" pitchFamily="66" charset="0"/>
            </a:endParaRPr>
          </a:p>
        </p:txBody>
      </p:sp>
    </p:spTree>
    <p:extLst>
      <p:ext uri="{BB962C8B-B14F-4D97-AF65-F5344CB8AC3E}">
        <p14:creationId xmlns:p14="http://schemas.microsoft.com/office/powerpoint/2010/main" val="3963527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642532" y="2189863"/>
            <a:ext cx="10126133" cy="4411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5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Ana </a:t>
            </a:r>
            <a:r>
              <a:rPr kumimoji="0" lang="en-US" altLang="tr-TR" sz="15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bölüm</a:t>
            </a:r>
            <a:r>
              <a:rPr kumimoji="0" lang="en-US" altLang="tr-TR" sz="15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endParaRPr kumimoji="0" lang="tr-TR" altLang="tr-TR" sz="15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Mektubun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ana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yapısını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oluştururken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mektubun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bütün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kağıt</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üzerindeki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görünümünün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belli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orantıyı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yansıtması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hususuna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dikkat</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edilmesi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gerekmektedir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endParaRPr kumimoji="0" lang="tr-TR" altLang="tr-TR" sz="15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5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Kapanış</a:t>
            </a:r>
            <a:r>
              <a:rPr kumimoji="0" lang="en-US" altLang="tr-TR" sz="15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Cümlesi</a:t>
            </a:r>
            <a:r>
              <a:rPr kumimoji="0" lang="en-US" altLang="tr-TR" sz="15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endParaRPr kumimoji="0" lang="tr-TR" altLang="tr-TR" sz="15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Kapanış</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cümlesi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mektubun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son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satırının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iki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satır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altında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yer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almaktadır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"Yours truly"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"Truly yours"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soğuk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ifadeler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kabul</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edilmekte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seyrek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kullanılmaktadır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"Sincerely yours", "Yours sincerely"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"Sincerely"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ıfadeleri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ise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giderek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yaygınlaşmaktadır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"Respectfully yours", "Yours respectfully"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"Respectfully"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özel</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ayırım</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yapılmak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istendiğinde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üst</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düzey</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kamu</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görevlisi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şahıs</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için,"Cordially</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yours"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"Cordially"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ise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aynı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zamanda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iyi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arkadaş</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kabul</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edilen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kişiler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için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kullanılmaktadır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Kapanış</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cümlesi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genel</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virgül</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ile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son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bulur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endParaRPr kumimoji="0" lang="tr-TR" altLang="tr-TR" sz="15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5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İmza</a:t>
            </a:r>
            <a:r>
              <a:rPr kumimoji="0" lang="en-US" altLang="tr-TR" sz="15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endParaRPr kumimoji="0" lang="tr-TR" altLang="tr-TR" sz="15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Kapanış</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cümlesinin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iki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satır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altında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başlamaktadır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Erkek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imzalan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hiçbir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zaman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nitelendirilmezken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bayan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imzaları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"Miss"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Mrs</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nitelendirilebilir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endParaRPr kumimoji="0" lang="tr-TR" altLang="tr-TR" sz="15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5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Paraflar</a:t>
            </a:r>
            <a:r>
              <a:rPr kumimoji="0" lang="en-US" altLang="tr-TR" sz="15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Ekler</a:t>
            </a:r>
            <a:r>
              <a:rPr kumimoji="0" lang="en-US" altLang="tr-TR" sz="15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Kopyalar</a:t>
            </a:r>
            <a:r>
              <a:rPr kumimoji="0" lang="en-US" altLang="tr-TR" sz="15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Bu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hususlara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ilişkin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ifadeler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alt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köşede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yer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almaktadır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endParaRPr kumimoji="0" lang="en-US" altLang="tr-TR" sz="1500" b="0" i="0" u="none" strike="noStrike" cap="none" normalizeH="0" baseline="0" dirty="0" smtClean="0">
              <a:ln>
                <a:noFill/>
              </a:ln>
              <a:solidFill>
                <a:schemeClr val="tx1"/>
              </a:solidFill>
              <a:effectLst/>
              <a:latin typeface="Comic Sans MS" pitchFamily="66" charset="0"/>
            </a:endParaRPr>
          </a:p>
        </p:txBody>
      </p:sp>
      <p:sp>
        <p:nvSpPr>
          <p:cNvPr id="6" name="Unvan 1"/>
          <p:cNvSpPr txBox="1">
            <a:spLocks/>
          </p:cNvSpPr>
          <p:nvPr/>
        </p:nvSpPr>
        <p:spPr>
          <a:xfrm>
            <a:off x="2832100" y="1330345"/>
            <a:ext cx="8770571" cy="735522"/>
          </a:xfrm>
          <a:prstGeom prst="rect">
            <a:avLst/>
          </a:prstGeom>
        </p:spPr>
        <p:txBody>
          <a:bodyPr vert="horz" lIns="91440" tIns="45720" rIns="91440" bIns="45720" rtlCol="0" anchor="t">
            <a:normAutofit fontScale="97500" lnSpcReduction="10000"/>
          </a:body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tr-TR" sz="4400" b="0" i="0" u="none" strike="noStrike" kern="1200" cap="none" spc="0" normalizeH="0" baseline="0" noProof="0" smtClean="0">
                <a:ln>
                  <a:noFill/>
                </a:ln>
                <a:solidFill>
                  <a:schemeClr val="tx2">
                    <a:lumMod val="75000"/>
                    <a:lumOff val="25000"/>
                  </a:schemeClr>
                </a:solidFill>
                <a:effectLst/>
                <a:uLnTx/>
                <a:uFillTx/>
                <a:latin typeface="Comic Sans MS" pitchFamily="66" charset="0"/>
                <a:ea typeface="+mj-ea"/>
                <a:cs typeface="+mj-cs"/>
              </a:rPr>
              <a:t>Business Letter</a:t>
            </a:r>
            <a:endParaRPr kumimoji="0" lang="tr-TR" sz="4400" b="0" i="0" u="none" strike="noStrike" kern="1200" cap="none" spc="0" normalizeH="0" baseline="0" noProof="0" dirty="0">
              <a:ln>
                <a:noFill/>
              </a:ln>
              <a:solidFill>
                <a:schemeClr val="tx2">
                  <a:lumMod val="75000"/>
                  <a:lumOff val="25000"/>
                </a:schemeClr>
              </a:solidFill>
              <a:effectLst/>
              <a:uLnTx/>
              <a:uFillTx/>
              <a:latin typeface="Comic Sans MS" pitchFamily="66" charset="0"/>
              <a:ea typeface="+mj-ea"/>
              <a:cs typeface="+mj-cs"/>
            </a:endParaRPr>
          </a:p>
        </p:txBody>
      </p:sp>
    </p:spTree>
    <p:extLst>
      <p:ext uri="{BB962C8B-B14F-4D97-AF65-F5344CB8AC3E}">
        <p14:creationId xmlns:p14="http://schemas.microsoft.com/office/powerpoint/2010/main" val="3963527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nvPr>
        </p:nvGraphicFramePr>
        <p:xfrm>
          <a:off x="440267" y="2349711"/>
          <a:ext cx="5481902" cy="3407621"/>
        </p:xfrm>
        <a:graphic>
          <a:graphicData uri="http://schemas.openxmlformats.org/drawingml/2006/table">
            <a:tbl>
              <a:tblPr>
                <a:tableStyleId>{5C22544A-7EE6-4342-B048-85BDC9FD1C3A}</a:tableStyleId>
              </a:tblPr>
              <a:tblGrid>
                <a:gridCol w="5481902">
                  <a:extLst>
                    <a:ext uri="{9D8B030D-6E8A-4147-A177-3AD203B41FA5}">
                      <a16:colId xmlns:a16="http://schemas.microsoft.com/office/drawing/2014/main" xmlns="" val="309746484"/>
                    </a:ext>
                  </a:extLst>
                </a:gridCol>
              </a:tblGrid>
              <a:tr h="3407621">
                <a:tc>
                  <a:txBody>
                    <a:bodyPr/>
                    <a:lstStyle/>
                    <a:p>
                      <a:pPr algn="just">
                        <a:spcAft>
                          <a:spcPts val="0"/>
                        </a:spcAft>
                      </a:pPr>
                      <a:r>
                        <a:rPr lang="en-US" sz="1100" dirty="0">
                          <a:effectLst/>
                        </a:rPr>
                        <a:t> </a:t>
                      </a:r>
                      <a:endParaRPr lang="tr-TR" sz="1000" dirty="0">
                        <a:effectLst/>
                      </a:endParaRPr>
                    </a:p>
                    <a:p>
                      <a:pPr algn="just">
                        <a:spcAft>
                          <a:spcPts val="0"/>
                        </a:spcAft>
                      </a:pPr>
                      <a:r>
                        <a:rPr lang="en-US" sz="1100" dirty="0">
                          <a:effectLst/>
                        </a:rPr>
                        <a:t>(</a:t>
                      </a:r>
                      <a:r>
                        <a:rPr lang="en-US" sz="1100" dirty="0" err="1">
                          <a:effectLst/>
                        </a:rPr>
                        <a:t>İthalatçının</a:t>
                      </a:r>
                      <a:r>
                        <a:rPr lang="en-US" sz="1100" dirty="0">
                          <a:effectLst/>
                        </a:rPr>
                        <a:t> </a:t>
                      </a:r>
                      <a:r>
                        <a:rPr lang="en-US" sz="1100" dirty="0" err="1">
                          <a:effectLst/>
                        </a:rPr>
                        <a:t>İsim</a:t>
                      </a:r>
                      <a:r>
                        <a:rPr lang="en-US" sz="1100" dirty="0">
                          <a:effectLst/>
                        </a:rPr>
                        <a:t> </a:t>
                      </a:r>
                      <a:r>
                        <a:rPr lang="en-US" sz="1100" dirty="0" err="1">
                          <a:effectLst/>
                        </a:rPr>
                        <a:t>ve</a:t>
                      </a:r>
                      <a:r>
                        <a:rPr lang="en-US" sz="1100" dirty="0">
                          <a:effectLst/>
                        </a:rPr>
                        <a:t> </a:t>
                      </a:r>
                      <a:r>
                        <a:rPr lang="en-US" sz="1100" dirty="0" err="1">
                          <a:effectLst/>
                        </a:rPr>
                        <a:t>Adresi</a:t>
                      </a:r>
                      <a:r>
                        <a:rPr lang="en-US" sz="1100" dirty="0">
                          <a:effectLst/>
                        </a:rPr>
                        <a:t>)</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Dear Sirs,</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Our Company is the exporter/producer of (</a:t>
                      </a:r>
                      <a:r>
                        <a:rPr lang="en-US" sz="1100" dirty="0" err="1">
                          <a:effectLst/>
                        </a:rPr>
                        <a:t>ürünün</a:t>
                      </a:r>
                      <a:r>
                        <a:rPr lang="en-US" sz="1100" dirty="0">
                          <a:effectLst/>
                        </a:rPr>
                        <a:t> </a:t>
                      </a:r>
                      <a:r>
                        <a:rPr lang="en-US" sz="1100" dirty="0" err="1">
                          <a:effectLst/>
                        </a:rPr>
                        <a:t>ismi</a:t>
                      </a:r>
                      <a:r>
                        <a:rPr lang="en-US" sz="1100" dirty="0">
                          <a:effectLst/>
                        </a:rPr>
                        <a:t>) and  we would like to make our company and its products known to you.</a:t>
                      </a:r>
                      <a:endParaRPr lang="tr-TR" sz="12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Enclosed is a brochure which gives you general information  about our products.</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If you are interested, we will be happy to send you any further information. We may be available in the near future to discuss the subject with you as well.</a:t>
                      </a:r>
                      <a:endParaRPr lang="tr-TR" sz="1000" dirty="0">
                        <a:effectLst/>
                      </a:endParaRPr>
                    </a:p>
                    <a:p>
                      <a:pPr algn="just">
                        <a:spcAft>
                          <a:spcPts val="0"/>
                        </a:spcAft>
                      </a:pPr>
                      <a:r>
                        <a:rPr lang="en-US" sz="1100" dirty="0">
                          <a:effectLst/>
                        </a:rPr>
                        <a:t>       </a:t>
                      </a:r>
                      <a:endParaRPr lang="tr-TR" sz="1000" dirty="0">
                        <a:effectLst/>
                      </a:endParaRPr>
                    </a:p>
                    <a:p>
                      <a:pPr marL="457200" algn="just">
                        <a:spcAft>
                          <a:spcPts val="0"/>
                        </a:spcAft>
                      </a:pPr>
                      <a:r>
                        <a:rPr lang="en-US" sz="1100" dirty="0">
                          <a:effectLst/>
                        </a:rPr>
                        <a:t>          Thanking for your kind interest and we look forward your  early reply, we remain,</a:t>
                      </a:r>
                      <a:endParaRPr lang="tr-TR" sz="12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Yours sincerely,</a:t>
                      </a:r>
                      <a:endParaRPr lang="tr-TR" sz="1000" dirty="0">
                        <a:effectLst/>
                      </a:endParaRPr>
                    </a:p>
                    <a:p>
                      <a:pPr algn="just">
                        <a:spcAft>
                          <a:spcPts val="0"/>
                        </a:spcAft>
                      </a:pPr>
                      <a:r>
                        <a:rPr lang="en-US" sz="1100" dirty="0">
                          <a:effectLst/>
                        </a:rPr>
                        <a:t>                                                                        (</a:t>
                      </a:r>
                      <a:r>
                        <a:rPr lang="en-US" sz="1100" dirty="0" err="1">
                          <a:effectLst/>
                        </a:rPr>
                        <a:t>İhracatçının</a:t>
                      </a:r>
                      <a:r>
                        <a:rPr lang="en-US" sz="1100" dirty="0">
                          <a:effectLst/>
                        </a:rPr>
                        <a:t> </a:t>
                      </a:r>
                      <a:r>
                        <a:rPr lang="en-US" sz="1100" dirty="0" err="1">
                          <a:effectLst/>
                        </a:rPr>
                        <a:t>İsmi</a:t>
                      </a:r>
                      <a:r>
                        <a:rPr lang="en-US" sz="1100" dirty="0">
                          <a:effectLst/>
                        </a:rPr>
                        <a:t>)</a:t>
                      </a:r>
                      <a:endParaRPr lang="tr-TR"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58053801"/>
                  </a:ext>
                </a:extLst>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1841311702"/>
              </p:ext>
            </p:extLst>
          </p:nvPr>
        </p:nvGraphicFramePr>
        <p:xfrm>
          <a:off x="6074093" y="2393301"/>
          <a:ext cx="5850890" cy="3330166"/>
        </p:xfrm>
        <a:graphic>
          <a:graphicData uri="http://schemas.openxmlformats.org/drawingml/2006/table">
            <a:tbl>
              <a:tblPr>
                <a:tableStyleId>{5C22544A-7EE6-4342-B048-85BDC9FD1C3A}</a:tableStyleId>
              </a:tblPr>
              <a:tblGrid>
                <a:gridCol w="5850890">
                  <a:extLst>
                    <a:ext uri="{9D8B030D-6E8A-4147-A177-3AD203B41FA5}">
                      <a16:colId xmlns:a16="http://schemas.microsoft.com/office/drawing/2014/main" xmlns="" val="3216910631"/>
                    </a:ext>
                  </a:extLst>
                </a:gridCol>
              </a:tblGrid>
              <a:tr h="3330166">
                <a:tc>
                  <a:txBody>
                    <a:bodyPr/>
                    <a:lstStyle/>
                    <a:p>
                      <a:pPr algn="just">
                        <a:spcAft>
                          <a:spcPts val="0"/>
                        </a:spcAft>
                      </a:pPr>
                      <a:r>
                        <a:rPr lang="en-US" sz="1100" dirty="0">
                          <a:effectLst/>
                        </a:rPr>
                        <a:t> </a:t>
                      </a:r>
                      <a:endParaRPr lang="tr-TR" sz="1000" dirty="0">
                        <a:effectLst/>
                      </a:endParaRPr>
                    </a:p>
                    <a:p>
                      <a:pPr algn="just">
                        <a:spcAft>
                          <a:spcPts val="0"/>
                        </a:spcAft>
                      </a:pPr>
                      <a:r>
                        <a:rPr lang="en-US" sz="1100" dirty="0">
                          <a:effectLst/>
                        </a:rPr>
                        <a:t>(</a:t>
                      </a:r>
                      <a:r>
                        <a:rPr lang="en-US" sz="1100" dirty="0" err="1">
                          <a:effectLst/>
                        </a:rPr>
                        <a:t>İthalatçının</a:t>
                      </a:r>
                      <a:r>
                        <a:rPr lang="en-US" sz="1100" dirty="0">
                          <a:effectLst/>
                        </a:rPr>
                        <a:t> </a:t>
                      </a:r>
                      <a:r>
                        <a:rPr lang="en-US" sz="1100" dirty="0" err="1">
                          <a:effectLst/>
                        </a:rPr>
                        <a:t>İsim</a:t>
                      </a:r>
                      <a:r>
                        <a:rPr lang="en-US" sz="1100" dirty="0">
                          <a:effectLst/>
                        </a:rPr>
                        <a:t> </a:t>
                      </a:r>
                      <a:r>
                        <a:rPr lang="en-US" sz="1100" dirty="0" err="1">
                          <a:effectLst/>
                        </a:rPr>
                        <a:t>ve</a:t>
                      </a:r>
                      <a:r>
                        <a:rPr lang="en-US" sz="1100" dirty="0">
                          <a:effectLst/>
                        </a:rPr>
                        <a:t> </a:t>
                      </a:r>
                      <a:r>
                        <a:rPr lang="en-US" sz="1100" dirty="0" err="1">
                          <a:effectLst/>
                        </a:rPr>
                        <a:t>Adresi</a:t>
                      </a:r>
                      <a:r>
                        <a:rPr lang="en-US" sz="1100" dirty="0">
                          <a:effectLst/>
                        </a:rPr>
                        <a:t>)</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a:t>
                      </a:r>
                      <a:r>
                        <a:rPr lang="en-US" sz="1100" dirty="0" err="1">
                          <a:effectLst/>
                        </a:rPr>
                        <a:t>Sayın</a:t>
                      </a:r>
                      <a:r>
                        <a:rPr lang="en-US" sz="1100" dirty="0">
                          <a:effectLst/>
                        </a:rPr>
                        <a:t> </a:t>
                      </a:r>
                      <a:r>
                        <a:rPr lang="en-US" sz="1100" dirty="0" err="1">
                          <a:effectLst/>
                        </a:rPr>
                        <a:t>baylar</a:t>
                      </a:r>
                      <a:r>
                        <a:rPr lang="en-US" sz="1100" dirty="0">
                          <a:effectLst/>
                        </a:rPr>
                        <a:t>,</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a:t>
                      </a:r>
                      <a:r>
                        <a:rPr lang="en-US" sz="1100" dirty="0" err="1">
                          <a:effectLst/>
                        </a:rPr>
                        <a:t>Şirketimiz</a:t>
                      </a:r>
                      <a:r>
                        <a:rPr lang="en-US" sz="1100" dirty="0">
                          <a:effectLst/>
                        </a:rPr>
                        <a:t> (</a:t>
                      </a:r>
                      <a:r>
                        <a:rPr lang="en-US" sz="1100" dirty="0" err="1">
                          <a:effectLst/>
                        </a:rPr>
                        <a:t>ürün</a:t>
                      </a:r>
                      <a:r>
                        <a:rPr lang="en-US" sz="1100" dirty="0">
                          <a:effectLst/>
                        </a:rPr>
                        <a:t> </a:t>
                      </a:r>
                      <a:r>
                        <a:rPr lang="en-US" sz="1100" dirty="0" err="1">
                          <a:effectLst/>
                        </a:rPr>
                        <a:t>ismi</a:t>
                      </a:r>
                      <a:r>
                        <a:rPr lang="en-US" sz="1100" dirty="0">
                          <a:effectLst/>
                        </a:rPr>
                        <a:t>) </a:t>
                      </a:r>
                      <a:r>
                        <a:rPr lang="en-US" sz="1100" dirty="0" err="1">
                          <a:effectLst/>
                        </a:rPr>
                        <a:t>üreticisi</a:t>
                      </a:r>
                      <a:r>
                        <a:rPr lang="en-US" sz="1100" dirty="0">
                          <a:effectLst/>
                        </a:rPr>
                        <a:t>/</a:t>
                      </a:r>
                      <a:r>
                        <a:rPr lang="en-US" sz="1100" dirty="0" err="1">
                          <a:effectLst/>
                        </a:rPr>
                        <a:t>ihracatçısıdır</a:t>
                      </a:r>
                      <a:r>
                        <a:rPr lang="en-US" sz="1100" dirty="0">
                          <a:effectLst/>
                        </a:rPr>
                        <a:t> </a:t>
                      </a:r>
                      <a:r>
                        <a:rPr lang="en-US" sz="1100" dirty="0" err="1">
                          <a:effectLst/>
                        </a:rPr>
                        <a:t>ve</a:t>
                      </a:r>
                      <a:r>
                        <a:rPr lang="en-US" sz="1100" dirty="0">
                          <a:effectLst/>
                        </a:rPr>
                        <a:t> </a:t>
                      </a:r>
                      <a:r>
                        <a:rPr lang="en-US" sz="1100" dirty="0" err="1">
                          <a:effectLst/>
                        </a:rPr>
                        <a:t>sizleri</a:t>
                      </a:r>
                      <a:r>
                        <a:rPr lang="en-US" sz="1100" dirty="0">
                          <a:effectLst/>
                        </a:rPr>
                        <a:t> </a:t>
                      </a:r>
                      <a:r>
                        <a:rPr lang="en-US" sz="1100" dirty="0" err="1">
                          <a:effectLst/>
                        </a:rPr>
                        <a:t>şirketimiz</a:t>
                      </a:r>
                      <a:r>
                        <a:rPr lang="en-US" sz="1100" dirty="0">
                          <a:effectLst/>
                        </a:rPr>
                        <a:t> </a:t>
                      </a:r>
                      <a:r>
                        <a:rPr lang="en-US" sz="1100" dirty="0" err="1">
                          <a:effectLst/>
                        </a:rPr>
                        <a:t>ve</a:t>
                      </a:r>
                      <a:r>
                        <a:rPr lang="en-US" sz="1100" dirty="0">
                          <a:effectLst/>
                        </a:rPr>
                        <a:t> </a:t>
                      </a:r>
                      <a:r>
                        <a:rPr lang="en-US" sz="1100" dirty="0" err="1">
                          <a:effectLst/>
                        </a:rPr>
                        <a:t>ürünlenmiz</a:t>
                      </a:r>
                      <a:r>
                        <a:rPr lang="en-US" sz="1100" dirty="0">
                          <a:effectLst/>
                        </a:rPr>
                        <a:t> </a:t>
                      </a:r>
                      <a:r>
                        <a:rPr lang="en-US" sz="1100" dirty="0" err="1">
                          <a:effectLst/>
                        </a:rPr>
                        <a:t>hakkında</a:t>
                      </a:r>
                      <a:r>
                        <a:rPr lang="en-US" sz="1100" dirty="0">
                          <a:effectLst/>
                        </a:rPr>
                        <a:t> </a:t>
                      </a:r>
                      <a:r>
                        <a:rPr lang="en-US" sz="1100" dirty="0" err="1">
                          <a:effectLst/>
                        </a:rPr>
                        <a:t>bilgilendirmek</a:t>
                      </a:r>
                      <a:r>
                        <a:rPr lang="en-US" sz="1100" dirty="0">
                          <a:effectLst/>
                        </a:rPr>
                        <a:t> </a:t>
                      </a:r>
                      <a:r>
                        <a:rPr lang="en-US" sz="1100" dirty="0" err="1">
                          <a:effectLst/>
                        </a:rPr>
                        <a:t>istiyoruz</a:t>
                      </a:r>
                      <a:r>
                        <a:rPr lang="en-US" sz="1100" dirty="0">
                          <a:effectLst/>
                        </a:rPr>
                        <a:t>.</a:t>
                      </a:r>
                      <a:endParaRPr lang="tr-TR" sz="1000" dirty="0">
                        <a:effectLst/>
                      </a:endParaRPr>
                    </a:p>
                    <a:p>
                      <a:pPr algn="just">
                        <a:spcAft>
                          <a:spcPts val="0"/>
                        </a:spcAft>
                      </a:pPr>
                      <a:r>
                        <a:rPr lang="en-US" sz="1100" dirty="0">
                          <a:effectLst/>
                        </a:rPr>
                        <a:t>          </a:t>
                      </a:r>
                      <a:r>
                        <a:rPr lang="en-US" sz="1100" dirty="0" err="1">
                          <a:effectLst/>
                        </a:rPr>
                        <a:t>Ürünlerimiz</a:t>
                      </a:r>
                      <a:r>
                        <a:rPr lang="en-US" sz="1100" dirty="0">
                          <a:effectLst/>
                        </a:rPr>
                        <a:t> </a:t>
                      </a:r>
                      <a:r>
                        <a:rPr lang="en-US" sz="1100" dirty="0" err="1">
                          <a:effectLst/>
                        </a:rPr>
                        <a:t>ve</a:t>
                      </a:r>
                      <a:r>
                        <a:rPr lang="en-US" sz="1100" dirty="0">
                          <a:effectLst/>
                        </a:rPr>
                        <a:t> </a:t>
                      </a:r>
                      <a:r>
                        <a:rPr lang="en-US" sz="1100" dirty="0" err="1">
                          <a:effectLst/>
                        </a:rPr>
                        <a:t>fiyatları</a:t>
                      </a:r>
                      <a:r>
                        <a:rPr lang="en-US" sz="1100" dirty="0">
                          <a:effectLst/>
                        </a:rPr>
                        <a:t> </a:t>
                      </a:r>
                      <a:r>
                        <a:rPr lang="en-US" sz="1100" dirty="0" err="1">
                          <a:effectLst/>
                        </a:rPr>
                        <a:t>ile</a:t>
                      </a:r>
                      <a:r>
                        <a:rPr lang="en-US" sz="1100" dirty="0">
                          <a:effectLst/>
                        </a:rPr>
                        <a:t> </a:t>
                      </a:r>
                      <a:r>
                        <a:rPr lang="en-US" sz="1100" dirty="0" err="1">
                          <a:effectLst/>
                        </a:rPr>
                        <a:t>ilgili</a:t>
                      </a:r>
                      <a:r>
                        <a:rPr lang="en-US" sz="1100" dirty="0">
                          <a:effectLst/>
                        </a:rPr>
                        <a:t> </a:t>
                      </a:r>
                      <a:r>
                        <a:rPr lang="en-US" sz="1100" dirty="0" err="1">
                          <a:effectLst/>
                        </a:rPr>
                        <a:t>genel</a:t>
                      </a:r>
                      <a:r>
                        <a:rPr lang="en-US" sz="1100" dirty="0">
                          <a:effectLst/>
                        </a:rPr>
                        <a:t> </a:t>
                      </a:r>
                      <a:r>
                        <a:rPr lang="en-US" sz="1100" dirty="0" err="1">
                          <a:effectLst/>
                        </a:rPr>
                        <a:t>bilgiler</a:t>
                      </a:r>
                      <a:r>
                        <a:rPr lang="en-US" sz="1100" dirty="0">
                          <a:effectLst/>
                        </a:rPr>
                        <a:t> </a:t>
                      </a:r>
                      <a:r>
                        <a:rPr lang="en-US" sz="1100" dirty="0" err="1">
                          <a:effectLst/>
                        </a:rPr>
                        <a:t>veren</a:t>
                      </a:r>
                      <a:r>
                        <a:rPr lang="en-US" sz="1100" dirty="0">
                          <a:effectLst/>
                        </a:rPr>
                        <a:t> </a:t>
                      </a:r>
                      <a:r>
                        <a:rPr lang="en-US" sz="1100" dirty="0" err="1">
                          <a:effectLst/>
                        </a:rPr>
                        <a:t>bir</a:t>
                      </a:r>
                      <a:r>
                        <a:rPr lang="en-US" sz="1100" dirty="0">
                          <a:effectLst/>
                        </a:rPr>
                        <a:t> </a:t>
                      </a:r>
                      <a:r>
                        <a:rPr lang="en-US" sz="1100" dirty="0" err="1">
                          <a:effectLst/>
                        </a:rPr>
                        <a:t>broşür</a:t>
                      </a:r>
                      <a:r>
                        <a:rPr lang="en-US" sz="1100" dirty="0">
                          <a:effectLst/>
                        </a:rPr>
                        <a:t> </a:t>
                      </a:r>
                      <a:r>
                        <a:rPr lang="en-US" sz="1100" dirty="0" err="1">
                          <a:effectLst/>
                        </a:rPr>
                        <a:t>ilişiktedir</a:t>
                      </a:r>
                      <a:r>
                        <a:rPr lang="en-US" sz="1100" dirty="0">
                          <a:effectLst/>
                        </a:rPr>
                        <a:t>. </a:t>
                      </a:r>
                      <a:r>
                        <a:rPr lang="en-US" sz="1100" dirty="0" err="1">
                          <a:effectLst/>
                        </a:rPr>
                        <a:t>İlgilendiğiniz</a:t>
                      </a:r>
                      <a:r>
                        <a:rPr lang="en-US" sz="1100" dirty="0">
                          <a:effectLst/>
                        </a:rPr>
                        <a:t> </a:t>
                      </a:r>
                      <a:r>
                        <a:rPr lang="en-US" sz="1100" dirty="0" err="1">
                          <a:effectLst/>
                        </a:rPr>
                        <a:t>takdirde</a:t>
                      </a:r>
                      <a:r>
                        <a:rPr lang="en-US" sz="1100" dirty="0">
                          <a:effectLst/>
                        </a:rPr>
                        <a:t>, size </a:t>
                      </a:r>
                      <a:r>
                        <a:rPr lang="en-US" sz="1100" dirty="0" err="1">
                          <a:effectLst/>
                        </a:rPr>
                        <a:t>daha</a:t>
                      </a:r>
                      <a:r>
                        <a:rPr lang="en-US" sz="1100" dirty="0">
                          <a:effectLst/>
                        </a:rPr>
                        <a:t> </a:t>
                      </a:r>
                      <a:r>
                        <a:rPr lang="en-US" sz="1100" dirty="0" err="1">
                          <a:effectLst/>
                        </a:rPr>
                        <a:t>fazla</a:t>
                      </a:r>
                      <a:r>
                        <a:rPr lang="en-US" sz="1100" dirty="0">
                          <a:effectLst/>
                        </a:rPr>
                        <a:t> </a:t>
                      </a:r>
                      <a:r>
                        <a:rPr lang="en-US" sz="1100" dirty="0" err="1">
                          <a:effectLst/>
                        </a:rPr>
                        <a:t>bilgi</a:t>
                      </a:r>
                      <a:r>
                        <a:rPr lang="en-US" sz="1100" dirty="0">
                          <a:effectLst/>
                        </a:rPr>
                        <a:t> </a:t>
                      </a:r>
                      <a:r>
                        <a:rPr lang="en-US" sz="1100" dirty="0" err="1">
                          <a:effectLst/>
                        </a:rPr>
                        <a:t>göndermekten</a:t>
                      </a:r>
                      <a:r>
                        <a:rPr lang="en-US" sz="1100" dirty="0">
                          <a:effectLst/>
                        </a:rPr>
                        <a:t> </a:t>
                      </a:r>
                      <a:r>
                        <a:rPr lang="en-US" sz="1100" dirty="0" err="1">
                          <a:effectLst/>
                        </a:rPr>
                        <a:t>memnuniyet</a:t>
                      </a:r>
                      <a:r>
                        <a:rPr lang="en-US" sz="1100" dirty="0">
                          <a:effectLst/>
                        </a:rPr>
                        <a:t> </a:t>
                      </a:r>
                      <a:r>
                        <a:rPr lang="en-US" sz="1100" dirty="0" err="1">
                          <a:effectLst/>
                        </a:rPr>
                        <a:t>duyacağız</a:t>
                      </a:r>
                      <a:r>
                        <a:rPr lang="en-US" sz="1100" dirty="0">
                          <a:effectLst/>
                        </a:rPr>
                        <a:t>. Bu </a:t>
                      </a:r>
                      <a:r>
                        <a:rPr lang="en-US" sz="1100" dirty="0" err="1">
                          <a:effectLst/>
                        </a:rPr>
                        <a:t>konuyu</a:t>
                      </a:r>
                      <a:r>
                        <a:rPr lang="en-US" sz="1100" dirty="0">
                          <a:effectLst/>
                        </a:rPr>
                        <a:t> </a:t>
                      </a:r>
                      <a:r>
                        <a:rPr lang="en-US" sz="1100" dirty="0" err="1">
                          <a:effectLst/>
                        </a:rPr>
                        <a:t>görüşmek</a:t>
                      </a:r>
                      <a:r>
                        <a:rPr lang="en-US" sz="1100" dirty="0">
                          <a:effectLst/>
                        </a:rPr>
                        <a:t> </a:t>
                      </a:r>
                      <a:r>
                        <a:rPr lang="en-US" sz="1100" dirty="0" err="1">
                          <a:effectLst/>
                        </a:rPr>
                        <a:t>için</a:t>
                      </a:r>
                      <a:r>
                        <a:rPr lang="en-US" sz="1100" dirty="0">
                          <a:effectLst/>
                        </a:rPr>
                        <a:t> </a:t>
                      </a:r>
                      <a:r>
                        <a:rPr lang="en-US" sz="1100" dirty="0" err="1">
                          <a:effectLst/>
                        </a:rPr>
                        <a:t>yakın</a:t>
                      </a:r>
                      <a:r>
                        <a:rPr lang="en-US" sz="1100" dirty="0">
                          <a:effectLst/>
                        </a:rPr>
                        <a:t> </a:t>
                      </a:r>
                      <a:r>
                        <a:rPr lang="en-US" sz="1100" dirty="0" err="1">
                          <a:effectLst/>
                        </a:rPr>
                        <a:t>bir</a:t>
                      </a:r>
                      <a:r>
                        <a:rPr lang="en-US" sz="1100" dirty="0">
                          <a:effectLst/>
                        </a:rPr>
                        <a:t> </a:t>
                      </a:r>
                      <a:r>
                        <a:rPr lang="en-US" sz="1100" dirty="0" err="1">
                          <a:effectLst/>
                        </a:rPr>
                        <a:t>gelecekte</a:t>
                      </a:r>
                      <a:r>
                        <a:rPr lang="en-US" sz="1100" dirty="0">
                          <a:effectLst/>
                        </a:rPr>
                        <a:t> </a:t>
                      </a:r>
                      <a:r>
                        <a:rPr lang="en-US" sz="1100" dirty="0" err="1">
                          <a:effectLst/>
                        </a:rPr>
                        <a:t>karşı</a:t>
                      </a:r>
                      <a:r>
                        <a:rPr lang="en-US" sz="1100" dirty="0">
                          <a:effectLst/>
                        </a:rPr>
                        <a:t> </a:t>
                      </a:r>
                      <a:r>
                        <a:rPr lang="en-US" sz="1100" dirty="0" err="1">
                          <a:effectLst/>
                        </a:rPr>
                        <a:t>karşıya</a:t>
                      </a:r>
                      <a:r>
                        <a:rPr lang="en-US" sz="1100" dirty="0">
                          <a:effectLst/>
                        </a:rPr>
                        <a:t> da </a:t>
                      </a:r>
                      <a:r>
                        <a:rPr lang="en-US" sz="1100" dirty="0" err="1">
                          <a:effectLst/>
                        </a:rPr>
                        <a:t>gelebiliriz</a:t>
                      </a:r>
                      <a:r>
                        <a:rPr lang="en-US" sz="1100" dirty="0">
                          <a:effectLst/>
                        </a:rPr>
                        <a:t>.</a:t>
                      </a:r>
                      <a:endParaRPr lang="tr-TR" sz="1000" dirty="0">
                        <a:effectLst/>
                      </a:endParaRPr>
                    </a:p>
                    <a:p>
                      <a:pPr algn="just">
                        <a:spcAft>
                          <a:spcPts val="0"/>
                        </a:spcAft>
                      </a:pPr>
                      <a:r>
                        <a:rPr lang="en-US" sz="1100" dirty="0">
                          <a:effectLst/>
                        </a:rPr>
                        <a:t>         </a:t>
                      </a:r>
                      <a:r>
                        <a:rPr lang="en-US" sz="1100" dirty="0" err="1">
                          <a:effectLst/>
                        </a:rPr>
                        <a:t>İlginize</a:t>
                      </a:r>
                      <a:r>
                        <a:rPr lang="en-US" sz="1100" dirty="0">
                          <a:effectLst/>
                        </a:rPr>
                        <a:t> </a:t>
                      </a:r>
                      <a:r>
                        <a:rPr lang="en-US" sz="1100" dirty="0" err="1">
                          <a:effectLst/>
                        </a:rPr>
                        <a:t>teşekkür</a:t>
                      </a:r>
                      <a:r>
                        <a:rPr lang="en-US" sz="1100" dirty="0">
                          <a:effectLst/>
                        </a:rPr>
                        <a:t> </a:t>
                      </a:r>
                      <a:r>
                        <a:rPr lang="en-US" sz="1100" dirty="0" err="1">
                          <a:effectLst/>
                        </a:rPr>
                        <a:t>eder</a:t>
                      </a:r>
                      <a:r>
                        <a:rPr lang="en-US" sz="1100" dirty="0">
                          <a:effectLst/>
                        </a:rPr>
                        <a:t>, </a:t>
                      </a:r>
                      <a:r>
                        <a:rPr lang="en-US" sz="1100" dirty="0" err="1">
                          <a:effectLst/>
                        </a:rPr>
                        <a:t>erken</a:t>
                      </a:r>
                      <a:r>
                        <a:rPr lang="en-US" sz="1100" dirty="0">
                          <a:effectLst/>
                        </a:rPr>
                        <a:t> </a:t>
                      </a:r>
                      <a:r>
                        <a:rPr lang="en-US" sz="1100" dirty="0" err="1">
                          <a:effectLst/>
                        </a:rPr>
                        <a:t>cevabınızı</a:t>
                      </a:r>
                      <a:r>
                        <a:rPr lang="en-US" sz="1100" dirty="0">
                          <a:effectLst/>
                        </a:rPr>
                        <a:t> </a:t>
                      </a:r>
                      <a:r>
                        <a:rPr lang="en-US" sz="1100" dirty="0" err="1">
                          <a:effectLst/>
                        </a:rPr>
                        <a:t>bekleriz</a:t>
                      </a:r>
                      <a:r>
                        <a:rPr lang="en-US" sz="1100" dirty="0">
                          <a:effectLst/>
                        </a:rPr>
                        <a:t>. </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a:t>
                      </a:r>
                      <a:r>
                        <a:rPr lang="en-US" sz="1100" dirty="0" err="1">
                          <a:effectLst/>
                        </a:rPr>
                        <a:t>Saygılarımla</a:t>
                      </a:r>
                      <a:r>
                        <a:rPr lang="en-US" sz="1100" dirty="0">
                          <a:effectLst/>
                        </a:rPr>
                        <a:t>, </a:t>
                      </a:r>
                      <a:endParaRPr lang="tr-TR" sz="1000" dirty="0">
                        <a:effectLst/>
                      </a:endParaRPr>
                    </a:p>
                    <a:p>
                      <a:pPr algn="just">
                        <a:spcAft>
                          <a:spcPts val="0"/>
                        </a:spcAft>
                      </a:pPr>
                      <a:r>
                        <a:rPr lang="en-US" sz="1100" dirty="0">
                          <a:effectLst/>
                        </a:rPr>
                        <a:t>                                                                         (</a:t>
                      </a:r>
                      <a:r>
                        <a:rPr lang="en-US" sz="1100" dirty="0" err="1">
                          <a:effectLst/>
                        </a:rPr>
                        <a:t>İhracatçının</a:t>
                      </a:r>
                      <a:r>
                        <a:rPr lang="en-US" sz="1100" dirty="0">
                          <a:effectLst/>
                        </a:rPr>
                        <a:t> </a:t>
                      </a:r>
                      <a:r>
                        <a:rPr lang="en-US" sz="1100" dirty="0" err="1">
                          <a:effectLst/>
                        </a:rPr>
                        <a:t>İsmi</a:t>
                      </a:r>
                      <a:r>
                        <a:rPr lang="en-US" sz="1100" dirty="0">
                          <a:effectLst/>
                        </a:rPr>
                        <a:t>)</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a:t>
                      </a:r>
                      <a:endParaRPr lang="tr-TR"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3038979392"/>
                  </a:ext>
                </a:extLst>
              </a:tr>
            </a:tbl>
          </a:graphicData>
        </a:graphic>
      </p:graphicFrame>
      <p:sp>
        <p:nvSpPr>
          <p:cNvPr id="6" name="Rectangle 1"/>
          <p:cNvSpPr>
            <a:spLocks noChangeArrowheads="1"/>
          </p:cNvSpPr>
          <p:nvPr/>
        </p:nvSpPr>
        <p:spPr bwMode="auto">
          <a:xfrm>
            <a:off x="1002740" y="545660"/>
            <a:ext cx="10655860" cy="1717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20000"/>
              </a:lnSpc>
              <a:spcBef>
                <a:spcPts val="1200"/>
              </a:spcBef>
              <a:spcAft>
                <a:spcPct val="0"/>
              </a:spcAft>
              <a:buClrTx/>
              <a:buSzTx/>
              <a:buFontTx/>
              <a:buNone/>
              <a:tabLst/>
            </a:pPr>
            <a:r>
              <a:rPr kumimoji="0" lang="en-US" altLang="tr-TR" sz="1500" b="1" i="0" u="sng" strike="noStrike" cap="none" normalizeH="0" baseline="0" dirty="0" err="1" smtClean="0">
                <a:ln>
                  <a:noFill/>
                </a:ln>
                <a:solidFill>
                  <a:schemeClr val="tx1"/>
                </a:solidFill>
                <a:effectLst/>
                <a:latin typeface="Comic Sans MS" pitchFamily="66" charset="0"/>
                <a:cs typeface="Arial" panose="020B0604020202020204" pitchFamily="34" charset="0"/>
              </a:rPr>
              <a:t>İhracatçı</a:t>
            </a:r>
            <a:r>
              <a:rPr kumimoji="0" lang="en-US" altLang="tr-TR" sz="1500" b="1" i="0" u="sng" strike="noStrike" cap="none" normalizeH="0" baseline="0" dirty="0" smtClean="0">
                <a:ln>
                  <a:noFill/>
                </a:ln>
                <a:solidFill>
                  <a:schemeClr val="tx1"/>
                </a:solidFill>
                <a:effectLst/>
                <a:latin typeface="Comic Sans MS" pitchFamily="66" charset="0"/>
                <a:cs typeface="Arial" panose="020B0604020202020204" pitchFamily="34" charset="0"/>
              </a:rPr>
              <a:t> </a:t>
            </a:r>
            <a:r>
              <a:rPr kumimoji="0" lang="en-US" altLang="tr-TR" sz="1500" b="1" i="0" u="sng" strike="noStrike" cap="none" normalizeH="0" baseline="0" dirty="0" err="1" smtClean="0">
                <a:ln>
                  <a:noFill/>
                </a:ln>
                <a:solidFill>
                  <a:schemeClr val="tx1"/>
                </a:solidFill>
                <a:effectLst/>
                <a:latin typeface="Comic Sans MS" pitchFamily="66" charset="0"/>
                <a:cs typeface="Arial" panose="020B0604020202020204" pitchFamily="34" charset="0"/>
              </a:rPr>
              <a:t>Firmayı</a:t>
            </a:r>
            <a:r>
              <a:rPr kumimoji="0" lang="en-US" altLang="tr-TR" sz="1500" b="1" i="0" u="sng" strike="noStrike" cap="none" normalizeH="0" baseline="0" dirty="0" smtClean="0">
                <a:ln>
                  <a:noFill/>
                </a:ln>
                <a:solidFill>
                  <a:schemeClr val="tx1"/>
                </a:solidFill>
                <a:effectLst/>
                <a:latin typeface="Comic Sans MS" pitchFamily="66" charset="0"/>
                <a:cs typeface="Arial" panose="020B0604020202020204" pitchFamily="34" charset="0"/>
              </a:rPr>
              <a:t> </a:t>
            </a:r>
            <a:r>
              <a:rPr kumimoji="0" lang="en-US" altLang="tr-TR" sz="1500" b="1" i="0" u="sng" strike="noStrike" cap="none" normalizeH="0" baseline="0" dirty="0" err="1" smtClean="0">
                <a:ln>
                  <a:noFill/>
                </a:ln>
                <a:solidFill>
                  <a:schemeClr val="tx1"/>
                </a:solidFill>
                <a:effectLst/>
                <a:latin typeface="Comic Sans MS" pitchFamily="66" charset="0"/>
                <a:cs typeface="Arial" panose="020B0604020202020204" pitchFamily="34" charset="0"/>
              </a:rPr>
              <a:t>Tanıtıcı</a:t>
            </a:r>
            <a:r>
              <a:rPr kumimoji="0" lang="en-US" altLang="tr-TR" sz="1500" b="1" i="0" u="sng" strike="noStrike" cap="none" normalizeH="0" baseline="0" dirty="0" smtClean="0">
                <a:ln>
                  <a:noFill/>
                </a:ln>
                <a:solidFill>
                  <a:schemeClr val="tx1"/>
                </a:solidFill>
                <a:effectLst/>
                <a:latin typeface="Comic Sans MS" pitchFamily="66" charset="0"/>
                <a:cs typeface="Arial" panose="020B0604020202020204" pitchFamily="34" charset="0"/>
              </a:rPr>
              <a:t> </a:t>
            </a:r>
            <a:r>
              <a:rPr kumimoji="0" lang="en-US" altLang="tr-TR" sz="1500" b="1" i="0" u="sng" strike="noStrike" cap="none" normalizeH="0" baseline="0" dirty="0" err="1" smtClean="0">
                <a:ln>
                  <a:noFill/>
                </a:ln>
                <a:solidFill>
                  <a:schemeClr val="tx1"/>
                </a:solidFill>
                <a:effectLst/>
                <a:latin typeface="Comic Sans MS" pitchFamily="66" charset="0"/>
                <a:cs typeface="Arial" panose="020B0604020202020204" pitchFamily="34" charset="0"/>
              </a:rPr>
              <a:t>Mektup</a:t>
            </a:r>
            <a:r>
              <a:rPr kumimoji="0" lang="en-US" altLang="tr-TR" sz="1500" b="1" i="0" u="sng" strike="noStrike" cap="none" normalizeH="0" baseline="0" dirty="0" smtClean="0">
                <a:ln>
                  <a:noFill/>
                </a:ln>
                <a:solidFill>
                  <a:schemeClr val="tx1"/>
                </a:solidFill>
                <a:effectLst/>
                <a:latin typeface="Comic Sans MS" pitchFamily="66" charset="0"/>
                <a:cs typeface="Arial" panose="020B0604020202020204" pitchFamily="34" charset="0"/>
              </a:rPr>
              <a:t> </a:t>
            </a:r>
            <a:r>
              <a:rPr kumimoji="0" lang="en-US" altLang="tr-TR" sz="1500" b="1" i="0" u="sng" strike="noStrike" cap="none" normalizeH="0" baseline="0" dirty="0" err="1" smtClean="0">
                <a:ln>
                  <a:noFill/>
                </a:ln>
                <a:solidFill>
                  <a:schemeClr val="tx1"/>
                </a:solidFill>
                <a:effectLst/>
                <a:latin typeface="Comic Sans MS" pitchFamily="66" charset="0"/>
                <a:cs typeface="Arial" panose="020B0604020202020204" pitchFamily="34" charset="0"/>
              </a:rPr>
              <a:t>Örnekleri</a:t>
            </a:r>
            <a:endParaRPr kumimoji="0" lang="en-US" altLang="tr-TR" sz="1500" b="1" i="0" u="none" strike="noStrike" cap="none" normalizeH="0" baseline="0" dirty="0" smtClean="0">
              <a:ln>
                <a:noFill/>
              </a:ln>
              <a:solidFill>
                <a:schemeClr val="tx1"/>
              </a:solidFill>
              <a:effectLst/>
              <a:latin typeface="Comic Sans MS" pitchFamily="66" charset="0"/>
              <a:cs typeface="Arial" panose="020B0604020202020204" pitchFamily="34" charset="0"/>
            </a:endParaRPr>
          </a:p>
          <a:p>
            <a:pPr marL="0" marR="0" lvl="0" indent="0" algn="l" defTabSz="914400" rtl="0" eaLnBrk="0" fontAlgn="base" latinLnBrk="0" hangingPunct="0">
              <a:lnSpc>
                <a:spcPct val="120000"/>
              </a:lnSpc>
              <a:spcBef>
                <a:spcPts val="1200"/>
              </a:spcBef>
              <a:spcAft>
                <a:spcPct val="0"/>
              </a:spcAft>
              <a:buClrTx/>
              <a:buSzTx/>
              <a:buFontTx/>
              <a:buNone/>
              <a:tabLst/>
            </a:pP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Uluslararası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ticari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yazışmalarda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ihracatçıların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ilk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kez</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temasa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geçecekleri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ithalatçıya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yazabilecekleri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mektup</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örneği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İngilizce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Türkçe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aşağıda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sunulmuştur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Bu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mektup</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bu</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tür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yazışmalarda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en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çok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kullanılan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formu</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ana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hatları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itibariyle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göstermektedir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endParaRPr kumimoji="0" lang="tr-TR" altLang="tr-TR" sz="1500" b="0" i="0" u="none" strike="noStrike" cap="none" normalizeH="0" baseline="0" dirty="0" smtClean="0">
              <a:ln>
                <a:noFill/>
              </a:ln>
              <a:solidFill>
                <a:schemeClr val="tx1"/>
              </a:solidFill>
              <a:effectLst/>
              <a:latin typeface="Comic Sans MS" pitchFamily="66" charset="0"/>
            </a:endParaRPr>
          </a:p>
          <a:p>
            <a:pPr marL="0" marR="0" lvl="0" indent="0" algn="l" defTabSz="914400" rtl="0" eaLnBrk="0" fontAlgn="base" latinLnBrk="0" hangingPunct="0">
              <a:lnSpc>
                <a:spcPct val="120000"/>
              </a:lnSpc>
              <a:spcBef>
                <a:spcPts val="1200"/>
              </a:spcBef>
              <a:spcAft>
                <a:spcPct val="0"/>
              </a:spcAft>
              <a:buClrTx/>
              <a:buSzTx/>
              <a:buFontTx/>
              <a:buNone/>
              <a:tabLst/>
            </a:pPr>
            <a:endParaRPr kumimoji="0" lang="tr-TR" altLang="tr-TR" sz="1500" b="0" i="0" u="none" strike="noStrike" cap="none" normalizeH="0" baseline="0" dirty="0" smtClean="0">
              <a:ln>
                <a:noFill/>
              </a:ln>
              <a:solidFill>
                <a:schemeClr val="tx1"/>
              </a:solidFill>
              <a:effectLst/>
              <a:latin typeface="Comic Sans MS" pitchFamily="66" charset="0"/>
            </a:endParaRPr>
          </a:p>
        </p:txBody>
      </p:sp>
    </p:spTree>
    <p:extLst>
      <p:ext uri="{BB962C8B-B14F-4D97-AF65-F5344CB8AC3E}">
        <p14:creationId xmlns:p14="http://schemas.microsoft.com/office/powerpoint/2010/main" val="93973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nvPr>
        </p:nvGraphicFramePr>
        <p:xfrm>
          <a:off x="533401" y="1600200"/>
          <a:ext cx="5354790" cy="4881880"/>
        </p:xfrm>
        <a:graphic>
          <a:graphicData uri="http://schemas.openxmlformats.org/drawingml/2006/table">
            <a:tbl>
              <a:tblPr>
                <a:tableStyleId>{5C22544A-7EE6-4342-B048-85BDC9FD1C3A}</a:tableStyleId>
              </a:tblPr>
              <a:tblGrid>
                <a:gridCol w="4266951">
                  <a:extLst>
                    <a:ext uri="{9D8B030D-6E8A-4147-A177-3AD203B41FA5}">
                      <a16:colId xmlns:a16="http://schemas.microsoft.com/office/drawing/2014/main" xmlns="" val="3351847098"/>
                    </a:ext>
                  </a:extLst>
                </a:gridCol>
                <a:gridCol w="1087839">
                  <a:extLst>
                    <a:ext uri="{9D8B030D-6E8A-4147-A177-3AD203B41FA5}">
                      <a16:colId xmlns:a16="http://schemas.microsoft.com/office/drawing/2014/main" xmlns="" val="3098220806"/>
                    </a:ext>
                  </a:extLst>
                </a:gridCol>
              </a:tblGrid>
              <a:tr h="4881880">
                <a:tc>
                  <a:txBody>
                    <a:bodyPr/>
                    <a:lstStyle/>
                    <a:p>
                      <a:pPr algn="just">
                        <a:spcAft>
                          <a:spcPts val="0"/>
                        </a:spcAft>
                      </a:pPr>
                      <a:r>
                        <a:rPr lang="en-US" sz="1200" dirty="0">
                          <a:effectLst/>
                        </a:rPr>
                        <a:t> </a:t>
                      </a:r>
                      <a:endParaRPr lang="tr-TR" sz="1200" dirty="0">
                        <a:effectLst/>
                      </a:endParaRPr>
                    </a:p>
                    <a:p>
                      <a:pPr algn="just">
                        <a:spcAft>
                          <a:spcPts val="0"/>
                        </a:spcAft>
                      </a:pPr>
                      <a:r>
                        <a:rPr lang="en-US" sz="1200" dirty="0">
                          <a:effectLst/>
                        </a:rPr>
                        <a:t>(</a:t>
                      </a:r>
                      <a:r>
                        <a:rPr lang="en-US" sz="1200" dirty="0" err="1">
                          <a:effectLst/>
                        </a:rPr>
                        <a:t>İthalatçının</a:t>
                      </a:r>
                      <a:r>
                        <a:rPr lang="en-US" sz="1200" dirty="0">
                          <a:effectLst/>
                        </a:rPr>
                        <a:t> </a:t>
                      </a:r>
                      <a:r>
                        <a:rPr lang="en-US" sz="1200" dirty="0" err="1">
                          <a:effectLst/>
                        </a:rPr>
                        <a:t>ismi</a:t>
                      </a:r>
                      <a:r>
                        <a:rPr lang="en-US" sz="1200" dirty="0">
                          <a:effectLst/>
                        </a:rPr>
                        <a:t> </a:t>
                      </a:r>
                      <a:r>
                        <a:rPr lang="en-US" sz="1200" dirty="0" err="1">
                          <a:effectLst/>
                        </a:rPr>
                        <a:t>ve</a:t>
                      </a:r>
                      <a:r>
                        <a:rPr lang="en-US" sz="1200" dirty="0">
                          <a:effectLst/>
                        </a:rPr>
                        <a:t> </a:t>
                      </a:r>
                      <a:r>
                        <a:rPr lang="en-US" sz="1200" dirty="0" err="1">
                          <a:effectLst/>
                        </a:rPr>
                        <a:t>adresi</a:t>
                      </a:r>
                      <a:r>
                        <a:rPr lang="en-US" sz="1200" dirty="0">
                          <a:effectLst/>
                        </a:rPr>
                        <a:t>)</a:t>
                      </a:r>
                      <a:endParaRPr lang="tr-TR" sz="1200" dirty="0">
                        <a:effectLst/>
                      </a:endParaRPr>
                    </a:p>
                    <a:p>
                      <a:pPr algn="just">
                        <a:spcAft>
                          <a:spcPts val="0"/>
                        </a:spcAft>
                      </a:pPr>
                      <a:r>
                        <a:rPr lang="en-US" sz="1200" dirty="0">
                          <a:effectLst/>
                        </a:rPr>
                        <a:t> </a:t>
                      </a:r>
                      <a:endParaRPr lang="tr-TR" sz="1200" dirty="0">
                        <a:effectLst/>
                      </a:endParaRPr>
                    </a:p>
                    <a:p>
                      <a:pPr algn="just">
                        <a:spcAft>
                          <a:spcPts val="0"/>
                        </a:spcAft>
                      </a:pPr>
                      <a:r>
                        <a:rPr lang="en-US" sz="1200" dirty="0">
                          <a:effectLst/>
                        </a:rPr>
                        <a:t>    Dear Mr. (</a:t>
                      </a:r>
                      <a:r>
                        <a:rPr lang="en-US" sz="1200" dirty="0" err="1">
                          <a:effectLst/>
                        </a:rPr>
                        <a:t>İthalatçının</a:t>
                      </a:r>
                      <a:r>
                        <a:rPr lang="en-US" sz="1200" dirty="0">
                          <a:effectLst/>
                        </a:rPr>
                        <a:t> </a:t>
                      </a:r>
                      <a:r>
                        <a:rPr lang="en-US" sz="1200" dirty="0" err="1">
                          <a:effectLst/>
                        </a:rPr>
                        <a:t>ismi</a:t>
                      </a:r>
                      <a:r>
                        <a:rPr lang="en-US" sz="1200" dirty="0">
                          <a:effectLst/>
                        </a:rPr>
                        <a:t>) </a:t>
                      </a:r>
                      <a:endParaRPr lang="tr-TR" sz="1200" dirty="0">
                        <a:effectLst/>
                      </a:endParaRPr>
                    </a:p>
                    <a:p>
                      <a:pPr algn="just">
                        <a:spcAft>
                          <a:spcPts val="0"/>
                        </a:spcAft>
                      </a:pPr>
                      <a:r>
                        <a:rPr lang="en-US" sz="1200" dirty="0">
                          <a:effectLst/>
                        </a:rPr>
                        <a:t> </a:t>
                      </a:r>
                      <a:endParaRPr lang="tr-TR" sz="1200" dirty="0">
                        <a:effectLst/>
                      </a:endParaRPr>
                    </a:p>
                    <a:p>
                      <a:pPr algn="just">
                        <a:spcAft>
                          <a:spcPts val="0"/>
                        </a:spcAft>
                      </a:pPr>
                      <a:r>
                        <a:rPr lang="en-US" sz="1200" dirty="0">
                          <a:effectLst/>
                        </a:rPr>
                        <a:t>    We are the exporters of (</a:t>
                      </a:r>
                      <a:r>
                        <a:rPr lang="en-US" sz="1200" dirty="0" err="1">
                          <a:effectLst/>
                        </a:rPr>
                        <a:t>ürünün</a:t>
                      </a:r>
                      <a:r>
                        <a:rPr lang="en-US" sz="1200" dirty="0">
                          <a:effectLst/>
                        </a:rPr>
                        <a:t> </a:t>
                      </a:r>
                      <a:r>
                        <a:rPr lang="en-US" sz="1200" dirty="0" err="1">
                          <a:effectLst/>
                        </a:rPr>
                        <a:t>ismi</a:t>
                      </a:r>
                      <a:r>
                        <a:rPr lang="en-US" sz="1200" dirty="0">
                          <a:effectLst/>
                        </a:rPr>
                        <a:t>) and would like to make ourselves and our products known to you.</a:t>
                      </a:r>
                      <a:endParaRPr lang="tr-TR" sz="1200" dirty="0">
                        <a:effectLst/>
                      </a:endParaRPr>
                    </a:p>
                    <a:p>
                      <a:pPr algn="just">
                        <a:spcAft>
                          <a:spcPts val="0"/>
                        </a:spcAft>
                      </a:pPr>
                      <a:r>
                        <a:rPr lang="en-US" sz="1200" dirty="0">
                          <a:effectLst/>
                        </a:rPr>
                        <a:t>    With this letter we are sending our company brochure and product catalogue. They represent the  range of quality and the specifications that we offer. Still we have customers in your country and in the enclosure, you will </a:t>
                      </a:r>
                      <a:r>
                        <a:rPr lang="en-US" sz="1200" dirty="0" err="1">
                          <a:effectLst/>
                        </a:rPr>
                        <a:t>fınd</a:t>
                      </a:r>
                      <a:r>
                        <a:rPr lang="en-US" sz="1200" dirty="0">
                          <a:effectLst/>
                        </a:rPr>
                        <a:t> a list of the companies with whom we already do business.</a:t>
                      </a:r>
                      <a:endParaRPr lang="tr-TR" sz="1200" dirty="0">
                        <a:effectLst/>
                      </a:endParaRPr>
                    </a:p>
                    <a:p>
                      <a:pPr algn="just">
                        <a:spcAft>
                          <a:spcPts val="0"/>
                        </a:spcAft>
                      </a:pPr>
                      <a:r>
                        <a:rPr lang="en-US" sz="1200" dirty="0">
                          <a:effectLst/>
                        </a:rPr>
                        <a:t>    I shall be in your country on (</a:t>
                      </a:r>
                      <a:r>
                        <a:rPr lang="en-US" sz="1200" dirty="0" err="1">
                          <a:effectLst/>
                        </a:rPr>
                        <a:t>tarih</a:t>
                      </a:r>
                      <a:r>
                        <a:rPr lang="en-US" sz="1200" dirty="0">
                          <a:effectLst/>
                        </a:rPr>
                        <a:t>) and my intention to stay there is about a week. I would like to visit you at your office during my stay and I would appreciate to learn when it could be convenient for you. </a:t>
                      </a:r>
                      <a:endParaRPr lang="tr-TR" sz="1200" dirty="0">
                        <a:effectLst/>
                      </a:endParaRPr>
                    </a:p>
                    <a:p>
                      <a:pPr algn="just">
                        <a:spcAft>
                          <a:spcPts val="0"/>
                        </a:spcAft>
                      </a:pPr>
                      <a:r>
                        <a:rPr lang="en-US" sz="1200" dirty="0">
                          <a:effectLst/>
                        </a:rPr>
                        <a:t>    I look forward your confirmation and to meeting you soon</a:t>
                      </a:r>
                      <a:endParaRPr lang="tr-TR" sz="1200" dirty="0">
                        <a:effectLst/>
                      </a:endParaRPr>
                    </a:p>
                    <a:p>
                      <a:pPr algn="just">
                        <a:spcAft>
                          <a:spcPts val="0"/>
                        </a:spcAft>
                      </a:pPr>
                      <a:r>
                        <a:rPr lang="en-US" sz="1200" dirty="0">
                          <a:effectLst/>
                        </a:rPr>
                        <a:t> </a:t>
                      </a:r>
                      <a:endParaRPr lang="tr-TR" sz="1200" dirty="0">
                        <a:effectLst/>
                      </a:endParaRPr>
                    </a:p>
                    <a:p>
                      <a:pPr algn="just">
                        <a:spcAft>
                          <a:spcPts val="0"/>
                        </a:spcAft>
                      </a:pPr>
                      <a:r>
                        <a:rPr lang="en-US" sz="1200" dirty="0">
                          <a:effectLst/>
                        </a:rPr>
                        <a:t>                                                                              Yours sincerely</a:t>
                      </a:r>
                      <a:endParaRPr lang="tr-TR" sz="1200" dirty="0">
                        <a:effectLst/>
                      </a:endParaRPr>
                    </a:p>
                    <a:p>
                      <a:pPr algn="just">
                        <a:spcAft>
                          <a:spcPts val="0"/>
                        </a:spcAft>
                      </a:pPr>
                      <a:r>
                        <a:rPr lang="en-US" sz="1200" dirty="0">
                          <a:effectLst/>
                        </a:rPr>
                        <a:t>                                                                             (</a:t>
                      </a:r>
                      <a:r>
                        <a:rPr lang="en-US" sz="1200" dirty="0" err="1">
                          <a:effectLst/>
                        </a:rPr>
                        <a:t>İhracatçının</a:t>
                      </a:r>
                      <a:r>
                        <a:rPr lang="en-US" sz="1200" dirty="0">
                          <a:effectLst/>
                        </a:rPr>
                        <a:t> </a:t>
                      </a:r>
                      <a:r>
                        <a:rPr lang="en-US" sz="1200" dirty="0" err="1">
                          <a:effectLst/>
                        </a:rPr>
                        <a:t>ismi</a:t>
                      </a:r>
                      <a:r>
                        <a:rPr lang="en-US" sz="1200" dirty="0">
                          <a:effectLst/>
                        </a:rPr>
                        <a:t>)</a:t>
                      </a:r>
                      <a:endParaRPr lang="tr-TR" sz="1200" dirty="0">
                        <a:effectLst/>
                      </a:endParaRPr>
                    </a:p>
                    <a:p>
                      <a:pPr algn="just">
                        <a:spcAft>
                          <a:spcPts val="0"/>
                        </a:spcAft>
                      </a:pPr>
                      <a:r>
                        <a:rPr lang="en-US" sz="1200" dirty="0">
                          <a:effectLst/>
                        </a:rPr>
                        <a:t> </a:t>
                      </a:r>
                      <a:endParaRPr lang="tr-TR" sz="1200" dirty="0">
                        <a:effectLst/>
                      </a:endParaRPr>
                    </a:p>
                    <a:p>
                      <a:pPr algn="just">
                        <a:spcAft>
                          <a:spcPts val="0"/>
                        </a:spcAft>
                      </a:pPr>
                      <a:r>
                        <a:rPr lang="en-US" sz="1200" u="sng" dirty="0">
                          <a:effectLst/>
                        </a:rPr>
                        <a:t>Enclosure:</a:t>
                      </a:r>
                      <a:endParaRPr lang="tr-TR" sz="1200" dirty="0">
                        <a:effectLst/>
                      </a:endParaRPr>
                    </a:p>
                    <a:p>
                      <a:pPr algn="just">
                        <a:spcAft>
                          <a:spcPts val="0"/>
                        </a:spcAft>
                      </a:pPr>
                      <a:r>
                        <a:rPr lang="en-US" sz="1200" dirty="0">
                          <a:effectLst/>
                        </a:rPr>
                        <a:t> </a:t>
                      </a:r>
                      <a:endParaRPr lang="tr-TR" sz="1200" dirty="0">
                        <a:effectLst/>
                      </a:endParaRPr>
                    </a:p>
                    <a:p>
                      <a:pPr algn="just">
                        <a:spcAft>
                          <a:spcPts val="0"/>
                        </a:spcAft>
                      </a:pPr>
                      <a:r>
                        <a:rPr lang="en-US" sz="1200" dirty="0">
                          <a:effectLst/>
                        </a:rPr>
                        <a:t>The list of companies,</a:t>
                      </a:r>
                      <a:endParaRPr lang="tr-TR" sz="1200" dirty="0">
                        <a:effectLst/>
                      </a:endParaRPr>
                    </a:p>
                    <a:p>
                      <a:pPr algn="just">
                        <a:spcAft>
                          <a:spcPts val="0"/>
                        </a:spcAft>
                      </a:pPr>
                      <a:r>
                        <a:rPr lang="en-US" sz="1200" dirty="0">
                          <a:effectLst/>
                        </a:rPr>
                        <a:t> </a:t>
                      </a:r>
                      <a:endParaRPr lang="tr-TR" sz="1200" dirty="0">
                        <a:effectLst/>
                      </a:endParaRPr>
                    </a:p>
                    <a:p>
                      <a:pPr algn="just">
                        <a:spcAft>
                          <a:spcPts val="0"/>
                        </a:spcAft>
                      </a:pPr>
                      <a:r>
                        <a:rPr lang="en-US" sz="1200" dirty="0">
                          <a:effectLst/>
                        </a:rPr>
                        <a:t>Brochure and Product Catalogue</a:t>
                      </a:r>
                      <a:endParaRPr lang="tr-TR" sz="1200" dirty="0">
                        <a:effectLst/>
                        <a:latin typeface="Times New Roman" panose="02020603050405020304" pitchFamily="18" charset="0"/>
                        <a:ea typeface="Times New Roman" panose="02020603050405020304" pitchFamily="18" charset="0"/>
                      </a:endParaRPr>
                    </a:p>
                  </a:txBody>
                  <a:tcPr marL="57450" marR="57450" marT="0" marB="0"/>
                </a:tc>
                <a:tc>
                  <a:txBody>
                    <a:bodyPr/>
                    <a:lstStyle/>
                    <a:p>
                      <a:pPr algn="just">
                        <a:spcAft>
                          <a:spcPts val="0"/>
                        </a:spcAft>
                      </a:pPr>
                      <a:r>
                        <a:rPr lang="en-US" sz="900" dirty="0">
                          <a:effectLst/>
                        </a:rPr>
                        <a:t> </a:t>
                      </a:r>
                      <a:endParaRPr lang="tr-TR" sz="800" dirty="0">
                        <a:effectLst/>
                      </a:endParaRPr>
                    </a:p>
                    <a:p>
                      <a:pPr algn="just">
                        <a:spcAft>
                          <a:spcPts val="0"/>
                        </a:spcAft>
                      </a:pPr>
                      <a:r>
                        <a:rPr lang="en-US" sz="900" dirty="0">
                          <a:effectLst/>
                        </a:rPr>
                        <a:t> </a:t>
                      </a:r>
                      <a:endParaRPr lang="tr-TR" sz="1000" dirty="0">
                        <a:effectLst/>
                      </a:endParaRPr>
                    </a:p>
                    <a:p>
                      <a:pPr algn="l">
                        <a:spcAft>
                          <a:spcPts val="0"/>
                        </a:spcAft>
                      </a:pPr>
                      <a:r>
                        <a:rPr lang="en-US" sz="1000" dirty="0">
                          <a:effectLst/>
                        </a:rPr>
                        <a:t>(</a:t>
                      </a:r>
                      <a:r>
                        <a:rPr lang="en-US" sz="1000" dirty="0" err="1">
                          <a:effectLst/>
                        </a:rPr>
                        <a:t>Şayet</a:t>
                      </a:r>
                      <a:r>
                        <a:rPr lang="en-US" sz="1000" dirty="0">
                          <a:effectLst/>
                        </a:rPr>
                        <a:t> </a:t>
                      </a:r>
                      <a:r>
                        <a:rPr lang="en-US" sz="1000" dirty="0" err="1">
                          <a:effectLst/>
                        </a:rPr>
                        <a:t>isim</a:t>
                      </a:r>
                      <a:r>
                        <a:rPr lang="en-US" sz="1000" dirty="0">
                          <a:effectLst/>
                        </a:rPr>
                        <a:t> </a:t>
                      </a:r>
                      <a:r>
                        <a:rPr lang="en-US" sz="1000" dirty="0" err="1">
                          <a:effectLst/>
                        </a:rPr>
                        <a:t>bilinmiyorsa</a:t>
                      </a:r>
                      <a:r>
                        <a:rPr lang="en-US" sz="1000" dirty="0">
                          <a:effectLst/>
                        </a:rPr>
                        <a:t> “Dear Sirs” </a:t>
                      </a:r>
                      <a:r>
                        <a:rPr lang="en-US" sz="1000" dirty="0" err="1">
                          <a:effectLst/>
                        </a:rPr>
                        <a:t>kullanılabilir</a:t>
                      </a:r>
                      <a:r>
                        <a:rPr lang="en-US" sz="1000" dirty="0">
                          <a:effectLst/>
                        </a:rPr>
                        <a:t>)</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a:t>
                      </a:r>
                      <a:r>
                        <a:rPr lang="en-US" sz="1000" dirty="0" err="1">
                          <a:effectLst/>
                        </a:rPr>
                        <a:t>Mektubun</a:t>
                      </a:r>
                      <a:r>
                        <a:rPr lang="en-US" sz="1000" dirty="0">
                          <a:effectLst/>
                        </a:rPr>
                        <a:t> </a:t>
                      </a:r>
                      <a:r>
                        <a:rPr lang="en-US" sz="1000" dirty="0" err="1">
                          <a:effectLst/>
                        </a:rPr>
                        <a:t>amacının</a:t>
                      </a:r>
                      <a:r>
                        <a:rPr lang="en-US" sz="1000" dirty="0">
                          <a:effectLst/>
                        </a:rPr>
                        <a:t> </a:t>
                      </a:r>
                      <a:r>
                        <a:rPr lang="en-US" sz="1000" dirty="0" err="1">
                          <a:effectLst/>
                        </a:rPr>
                        <a:t>açıklanması</a:t>
                      </a:r>
                      <a:r>
                        <a:rPr lang="en-US" sz="1000" dirty="0">
                          <a:effectLst/>
                        </a:rPr>
                        <a:t>)</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a:t>
                      </a:r>
                      <a:r>
                        <a:rPr lang="en-US" sz="1000" dirty="0" err="1">
                          <a:effectLst/>
                        </a:rPr>
                        <a:t>Konu</a:t>
                      </a:r>
                      <a:r>
                        <a:rPr lang="en-US" sz="1000" dirty="0">
                          <a:effectLst/>
                        </a:rPr>
                        <a:t> </a:t>
                      </a:r>
                      <a:r>
                        <a:rPr lang="en-US" sz="1000" dirty="0" err="1">
                          <a:effectLst/>
                        </a:rPr>
                        <a:t>hakkında</a:t>
                      </a:r>
                      <a:r>
                        <a:rPr lang="en-US" sz="1000" dirty="0">
                          <a:effectLst/>
                        </a:rPr>
                        <a:t> </a:t>
                      </a:r>
                      <a:r>
                        <a:rPr lang="en-US" sz="1000" dirty="0" err="1">
                          <a:effectLst/>
                        </a:rPr>
                        <a:t>detaylı</a:t>
                      </a:r>
                      <a:r>
                        <a:rPr lang="en-US" sz="1000" dirty="0">
                          <a:effectLst/>
                        </a:rPr>
                        <a:t> </a:t>
                      </a:r>
                      <a:r>
                        <a:rPr lang="en-US" sz="1000" dirty="0" err="1">
                          <a:effectLst/>
                        </a:rPr>
                        <a:t>bilgi</a:t>
                      </a:r>
                      <a:r>
                        <a:rPr lang="en-US" sz="1000" dirty="0">
                          <a:effectLst/>
                        </a:rPr>
                        <a:t> </a:t>
                      </a:r>
                      <a:r>
                        <a:rPr lang="en-US" sz="1000" dirty="0" err="1">
                          <a:effectLst/>
                        </a:rPr>
                        <a:t>verilmesi</a:t>
                      </a:r>
                      <a:r>
                        <a:rPr lang="en-US" sz="1000" dirty="0">
                          <a:effectLst/>
                        </a:rPr>
                        <a:t>)</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a:t>
                      </a:r>
                      <a:r>
                        <a:rPr lang="en-US" sz="1000" dirty="0" err="1">
                          <a:effectLst/>
                        </a:rPr>
                        <a:t>Gelecekte</a:t>
                      </a:r>
                      <a:r>
                        <a:rPr lang="en-US" sz="1000" dirty="0">
                          <a:effectLst/>
                        </a:rPr>
                        <a:t> </a:t>
                      </a:r>
                      <a:r>
                        <a:rPr lang="en-US" sz="1000" dirty="0" err="1">
                          <a:effectLst/>
                        </a:rPr>
                        <a:t>gerçekleştirileck</a:t>
                      </a:r>
                      <a:r>
                        <a:rPr lang="en-US" sz="1000" dirty="0">
                          <a:effectLst/>
                        </a:rPr>
                        <a:t> </a:t>
                      </a:r>
                      <a:r>
                        <a:rPr lang="en-US" sz="1000" dirty="0" err="1">
                          <a:effectLst/>
                        </a:rPr>
                        <a:t>olaylar</a:t>
                      </a:r>
                      <a:r>
                        <a:rPr lang="en-US" sz="1000" dirty="0">
                          <a:effectLst/>
                        </a:rPr>
                        <a:t> </a:t>
                      </a:r>
                      <a:r>
                        <a:rPr lang="en-US" sz="1000" dirty="0" err="1">
                          <a:effectLst/>
                        </a:rPr>
                        <a:t>hakkında</a:t>
                      </a:r>
                      <a:r>
                        <a:rPr lang="en-US" sz="1000" dirty="0">
                          <a:effectLst/>
                        </a:rPr>
                        <a:t> </a:t>
                      </a:r>
                      <a:r>
                        <a:rPr lang="en-US" sz="1000" dirty="0" err="1">
                          <a:effectLst/>
                        </a:rPr>
                        <a:t>bilgi</a:t>
                      </a:r>
                      <a:r>
                        <a:rPr lang="en-US" sz="1000" dirty="0">
                          <a:effectLst/>
                        </a:rPr>
                        <a:t> </a:t>
                      </a:r>
                      <a:r>
                        <a:rPr lang="en-US" sz="1000" dirty="0" err="1">
                          <a:effectLst/>
                        </a:rPr>
                        <a:t>verilmesi</a:t>
                      </a:r>
                      <a:r>
                        <a:rPr lang="en-US" sz="1000" dirty="0">
                          <a:effectLst/>
                        </a:rPr>
                        <a:t>)</a:t>
                      </a:r>
                      <a:endParaRPr lang="tr-TR" sz="1000" dirty="0">
                        <a:effectLst/>
                        <a:latin typeface="Times New Roman" panose="02020603050405020304" pitchFamily="18" charset="0"/>
                        <a:ea typeface="Times New Roman" panose="02020603050405020304" pitchFamily="18" charset="0"/>
                      </a:endParaRPr>
                    </a:p>
                  </a:txBody>
                  <a:tcPr marL="57450" marR="57450" marT="0" marB="0"/>
                </a:tc>
                <a:extLst>
                  <a:ext uri="{0D108BD9-81ED-4DB2-BD59-A6C34878D82A}">
                    <a16:rowId xmlns:a16="http://schemas.microsoft.com/office/drawing/2014/main" xmlns="" val="2044969679"/>
                  </a:ext>
                </a:extLst>
              </a:tr>
            </a:tbl>
          </a:graphicData>
        </a:graphic>
      </p:graphicFrame>
      <p:graphicFrame>
        <p:nvGraphicFramePr>
          <p:cNvPr id="5" name="Tablo 4"/>
          <p:cNvGraphicFramePr>
            <a:graphicFrameLocks noGrp="1"/>
          </p:cNvGraphicFramePr>
          <p:nvPr/>
        </p:nvGraphicFramePr>
        <p:xfrm>
          <a:off x="6332766" y="1566333"/>
          <a:ext cx="5520567" cy="4978400"/>
        </p:xfrm>
        <a:graphic>
          <a:graphicData uri="http://schemas.openxmlformats.org/drawingml/2006/table">
            <a:tbl>
              <a:tblPr>
                <a:tableStyleId>{5C22544A-7EE6-4342-B048-85BDC9FD1C3A}</a:tableStyleId>
              </a:tblPr>
              <a:tblGrid>
                <a:gridCol w="4265517">
                  <a:extLst>
                    <a:ext uri="{9D8B030D-6E8A-4147-A177-3AD203B41FA5}">
                      <a16:colId xmlns:a16="http://schemas.microsoft.com/office/drawing/2014/main" xmlns="" val="1474694457"/>
                    </a:ext>
                  </a:extLst>
                </a:gridCol>
                <a:gridCol w="1255050">
                  <a:extLst>
                    <a:ext uri="{9D8B030D-6E8A-4147-A177-3AD203B41FA5}">
                      <a16:colId xmlns:a16="http://schemas.microsoft.com/office/drawing/2014/main" xmlns="" val="309669496"/>
                    </a:ext>
                  </a:extLst>
                </a:gridCol>
              </a:tblGrid>
              <a:tr h="4978400">
                <a:tc>
                  <a:txBody>
                    <a:bodyPr/>
                    <a:lstStyle/>
                    <a:p>
                      <a:pPr algn="just">
                        <a:spcAft>
                          <a:spcPts val="0"/>
                        </a:spcAft>
                      </a:pPr>
                      <a:r>
                        <a:rPr lang="en-US" sz="800" dirty="0">
                          <a:effectLst/>
                        </a:rPr>
                        <a:t> </a:t>
                      </a:r>
                      <a:endParaRPr lang="tr-TR" sz="800" dirty="0">
                        <a:effectLst/>
                      </a:endParaRPr>
                    </a:p>
                    <a:p>
                      <a:pPr algn="just">
                        <a:spcAft>
                          <a:spcPts val="0"/>
                        </a:spcAft>
                      </a:pPr>
                      <a:r>
                        <a:rPr lang="en-US" sz="800" dirty="0">
                          <a:effectLst/>
                        </a:rPr>
                        <a:t> </a:t>
                      </a:r>
                      <a:r>
                        <a:rPr lang="de-DE" sz="1200" dirty="0" smtClean="0">
                          <a:effectLst/>
                        </a:rPr>
                        <a:t>(</a:t>
                      </a:r>
                      <a:r>
                        <a:rPr lang="de-DE" sz="1200" dirty="0" err="1">
                          <a:effectLst/>
                        </a:rPr>
                        <a:t>İthalatçı</a:t>
                      </a:r>
                      <a:r>
                        <a:rPr lang="de-DE" sz="1200" dirty="0">
                          <a:effectLst/>
                        </a:rPr>
                        <a:t> </a:t>
                      </a:r>
                      <a:r>
                        <a:rPr lang="de-DE" sz="1200" dirty="0" err="1">
                          <a:effectLst/>
                        </a:rPr>
                        <a:t>Firmanın</a:t>
                      </a:r>
                      <a:r>
                        <a:rPr lang="de-DE" sz="1200" dirty="0">
                          <a:effectLst/>
                        </a:rPr>
                        <a:t> </a:t>
                      </a:r>
                      <a:r>
                        <a:rPr lang="de-DE" sz="1200" dirty="0" err="1">
                          <a:effectLst/>
                        </a:rPr>
                        <a:t>ismi</a:t>
                      </a:r>
                      <a:r>
                        <a:rPr lang="de-DE" sz="1200" dirty="0">
                          <a:effectLst/>
                        </a:rPr>
                        <a:t> </a:t>
                      </a:r>
                      <a:r>
                        <a:rPr lang="de-DE" sz="1200" dirty="0" err="1">
                          <a:effectLst/>
                        </a:rPr>
                        <a:t>ve</a:t>
                      </a:r>
                      <a:r>
                        <a:rPr lang="de-DE" sz="1200" dirty="0">
                          <a:effectLst/>
                        </a:rPr>
                        <a:t> </a:t>
                      </a:r>
                      <a:r>
                        <a:rPr lang="de-DE" sz="1200" dirty="0" err="1">
                          <a:effectLst/>
                        </a:rPr>
                        <a:t>adresi</a:t>
                      </a:r>
                      <a:r>
                        <a:rPr lang="de-DE" sz="1200" dirty="0">
                          <a:effectLst/>
                        </a:rPr>
                        <a:t>)</a:t>
                      </a:r>
                      <a:endParaRPr lang="tr-TR" sz="1200" dirty="0">
                        <a:effectLst/>
                      </a:endParaRPr>
                    </a:p>
                    <a:p>
                      <a:pPr algn="just">
                        <a:spcAft>
                          <a:spcPts val="0"/>
                        </a:spcAft>
                      </a:pPr>
                      <a:r>
                        <a:rPr lang="de-DE" sz="1200" dirty="0">
                          <a:effectLst/>
                        </a:rPr>
                        <a:t> </a:t>
                      </a:r>
                      <a:endParaRPr lang="tr-TR" sz="1200" dirty="0">
                        <a:effectLst/>
                      </a:endParaRPr>
                    </a:p>
                    <a:p>
                      <a:pPr algn="just">
                        <a:spcAft>
                          <a:spcPts val="0"/>
                        </a:spcAft>
                      </a:pPr>
                      <a:r>
                        <a:rPr lang="de-DE" sz="1200" dirty="0">
                          <a:effectLst/>
                        </a:rPr>
                        <a:t>    </a:t>
                      </a:r>
                      <a:r>
                        <a:rPr lang="de-DE" sz="1200" dirty="0" err="1">
                          <a:effectLst/>
                        </a:rPr>
                        <a:t>Sayın</a:t>
                      </a:r>
                      <a:r>
                        <a:rPr lang="de-DE" sz="1200" dirty="0">
                          <a:effectLst/>
                        </a:rPr>
                        <a:t> (</a:t>
                      </a:r>
                      <a:r>
                        <a:rPr lang="de-DE" sz="1200" dirty="0" err="1">
                          <a:effectLst/>
                        </a:rPr>
                        <a:t>İthalatçının</a:t>
                      </a:r>
                      <a:r>
                        <a:rPr lang="de-DE" sz="1200" dirty="0">
                          <a:effectLst/>
                        </a:rPr>
                        <a:t> </a:t>
                      </a:r>
                      <a:r>
                        <a:rPr lang="de-DE" sz="1200" dirty="0" err="1">
                          <a:effectLst/>
                        </a:rPr>
                        <a:t>ismi</a:t>
                      </a:r>
                      <a:r>
                        <a:rPr lang="de-DE" sz="1200" dirty="0">
                          <a:effectLst/>
                        </a:rPr>
                        <a:t>) </a:t>
                      </a:r>
                      <a:endParaRPr lang="tr-TR" sz="1200" dirty="0">
                        <a:effectLst/>
                      </a:endParaRPr>
                    </a:p>
                    <a:p>
                      <a:pPr algn="just">
                        <a:spcAft>
                          <a:spcPts val="0"/>
                        </a:spcAft>
                      </a:pPr>
                      <a:r>
                        <a:rPr lang="de-DE" sz="1200" dirty="0">
                          <a:effectLst/>
                        </a:rPr>
                        <a:t> </a:t>
                      </a:r>
                      <a:endParaRPr lang="tr-TR" sz="1200" dirty="0">
                        <a:effectLst/>
                      </a:endParaRPr>
                    </a:p>
                    <a:p>
                      <a:pPr algn="just">
                        <a:spcAft>
                          <a:spcPts val="0"/>
                        </a:spcAft>
                      </a:pPr>
                      <a:r>
                        <a:rPr lang="de-DE" sz="1200" dirty="0">
                          <a:effectLst/>
                        </a:rPr>
                        <a:t>    </a:t>
                      </a:r>
                      <a:r>
                        <a:rPr lang="de-DE" sz="1200" dirty="0" err="1">
                          <a:effectLst/>
                        </a:rPr>
                        <a:t>Biz</a:t>
                      </a:r>
                      <a:r>
                        <a:rPr lang="de-DE" sz="1200" dirty="0">
                          <a:effectLst/>
                        </a:rPr>
                        <a:t> (</a:t>
                      </a:r>
                      <a:r>
                        <a:rPr lang="de-DE" sz="1200" dirty="0" err="1">
                          <a:effectLst/>
                        </a:rPr>
                        <a:t>ürünün</a:t>
                      </a:r>
                      <a:r>
                        <a:rPr lang="de-DE" sz="1200" dirty="0">
                          <a:effectLst/>
                        </a:rPr>
                        <a:t> </a:t>
                      </a:r>
                      <a:r>
                        <a:rPr lang="de-DE" sz="1200" dirty="0" err="1">
                          <a:effectLst/>
                        </a:rPr>
                        <a:t>ismi</a:t>
                      </a:r>
                      <a:r>
                        <a:rPr lang="de-DE" sz="1200" dirty="0">
                          <a:effectLst/>
                        </a:rPr>
                        <a:t>) </a:t>
                      </a:r>
                      <a:r>
                        <a:rPr lang="de-DE" sz="1200" dirty="0" err="1">
                          <a:effectLst/>
                        </a:rPr>
                        <a:t>ihracatçısıyız</a:t>
                      </a:r>
                      <a:r>
                        <a:rPr lang="de-DE" sz="1200" dirty="0">
                          <a:effectLst/>
                        </a:rPr>
                        <a:t> </a:t>
                      </a:r>
                      <a:r>
                        <a:rPr lang="de-DE" sz="1200" dirty="0" err="1">
                          <a:effectLst/>
                        </a:rPr>
                        <a:t>ve</a:t>
                      </a:r>
                      <a:r>
                        <a:rPr lang="de-DE" sz="1200" dirty="0">
                          <a:effectLst/>
                        </a:rPr>
                        <a:t> </a:t>
                      </a:r>
                      <a:r>
                        <a:rPr lang="de-DE" sz="1200" dirty="0" err="1">
                          <a:effectLst/>
                        </a:rPr>
                        <a:t>size</a:t>
                      </a:r>
                      <a:r>
                        <a:rPr lang="de-DE" sz="1200" dirty="0">
                          <a:effectLst/>
                        </a:rPr>
                        <a:t> </a:t>
                      </a:r>
                      <a:r>
                        <a:rPr lang="de-DE" sz="1200" dirty="0" err="1">
                          <a:effectLst/>
                        </a:rPr>
                        <a:t>kendimizi</a:t>
                      </a:r>
                      <a:r>
                        <a:rPr lang="de-DE" sz="1200" dirty="0">
                          <a:effectLst/>
                        </a:rPr>
                        <a:t> </a:t>
                      </a:r>
                      <a:r>
                        <a:rPr lang="de-DE" sz="1200" dirty="0" err="1">
                          <a:effectLst/>
                        </a:rPr>
                        <a:t>ve</a:t>
                      </a:r>
                      <a:r>
                        <a:rPr lang="de-DE" sz="1200" dirty="0">
                          <a:effectLst/>
                        </a:rPr>
                        <a:t> </a:t>
                      </a:r>
                      <a:r>
                        <a:rPr lang="de-DE" sz="1200" dirty="0" err="1">
                          <a:effectLst/>
                        </a:rPr>
                        <a:t>ürünlerimizi</a:t>
                      </a:r>
                      <a:r>
                        <a:rPr lang="de-DE" sz="1200" dirty="0">
                          <a:effectLst/>
                        </a:rPr>
                        <a:t> </a:t>
                      </a:r>
                      <a:r>
                        <a:rPr lang="de-DE" sz="1200" dirty="0" err="1">
                          <a:effectLst/>
                        </a:rPr>
                        <a:t>tanıtmak</a:t>
                      </a:r>
                      <a:r>
                        <a:rPr lang="de-DE" sz="1200" dirty="0">
                          <a:effectLst/>
                        </a:rPr>
                        <a:t> </a:t>
                      </a:r>
                      <a:r>
                        <a:rPr lang="de-DE" sz="1200" dirty="0" err="1">
                          <a:effectLst/>
                        </a:rPr>
                        <a:t>istiyoruz</a:t>
                      </a:r>
                      <a:r>
                        <a:rPr lang="de-DE" sz="1200" dirty="0">
                          <a:effectLst/>
                        </a:rPr>
                        <a:t>.</a:t>
                      </a:r>
                      <a:endParaRPr lang="tr-TR" sz="1200" dirty="0">
                        <a:effectLst/>
                      </a:endParaRPr>
                    </a:p>
                    <a:p>
                      <a:pPr algn="just">
                        <a:spcAft>
                          <a:spcPts val="0"/>
                        </a:spcAft>
                      </a:pPr>
                      <a:r>
                        <a:rPr lang="de-DE" sz="1200" dirty="0">
                          <a:effectLst/>
                        </a:rPr>
                        <a:t> </a:t>
                      </a:r>
                      <a:endParaRPr lang="tr-TR" sz="1200" dirty="0">
                        <a:effectLst/>
                      </a:endParaRPr>
                    </a:p>
                    <a:p>
                      <a:pPr algn="just">
                        <a:spcAft>
                          <a:spcPts val="0"/>
                        </a:spcAft>
                      </a:pPr>
                      <a:r>
                        <a:rPr lang="de-DE" sz="1200" dirty="0">
                          <a:effectLst/>
                        </a:rPr>
                        <a:t>    </a:t>
                      </a:r>
                      <a:r>
                        <a:rPr lang="de-DE" sz="1200" dirty="0" err="1">
                          <a:effectLst/>
                        </a:rPr>
                        <a:t>Bu</a:t>
                      </a:r>
                      <a:r>
                        <a:rPr lang="de-DE" sz="1200" dirty="0">
                          <a:effectLst/>
                        </a:rPr>
                        <a:t> </a:t>
                      </a:r>
                      <a:r>
                        <a:rPr lang="de-DE" sz="1200" dirty="0" err="1">
                          <a:effectLst/>
                        </a:rPr>
                        <a:t>mektup</a:t>
                      </a:r>
                      <a:r>
                        <a:rPr lang="de-DE" sz="1200" dirty="0">
                          <a:effectLst/>
                        </a:rPr>
                        <a:t> </a:t>
                      </a:r>
                      <a:r>
                        <a:rPr lang="de-DE" sz="1200" dirty="0" err="1">
                          <a:effectLst/>
                        </a:rPr>
                        <a:t>ile</a:t>
                      </a:r>
                      <a:r>
                        <a:rPr lang="de-DE" sz="1200" dirty="0">
                          <a:effectLst/>
                        </a:rPr>
                        <a:t> </a:t>
                      </a:r>
                      <a:r>
                        <a:rPr lang="de-DE" sz="1200" dirty="0" err="1">
                          <a:effectLst/>
                        </a:rPr>
                        <a:t>birlikte</a:t>
                      </a:r>
                      <a:r>
                        <a:rPr lang="de-DE" sz="1200" dirty="0">
                          <a:effectLst/>
                        </a:rPr>
                        <a:t> </a:t>
                      </a:r>
                      <a:r>
                        <a:rPr lang="de-DE" sz="1200" dirty="0" err="1">
                          <a:effectLst/>
                        </a:rPr>
                        <a:t>size</a:t>
                      </a:r>
                      <a:r>
                        <a:rPr lang="de-DE" sz="1200" dirty="0">
                          <a:effectLst/>
                        </a:rPr>
                        <a:t>, </a:t>
                      </a:r>
                      <a:r>
                        <a:rPr lang="de-DE" sz="1200" dirty="0" err="1">
                          <a:effectLst/>
                        </a:rPr>
                        <a:t>firma</a:t>
                      </a:r>
                      <a:r>
                        <a:rPr lang="de-DE" sz="1200" dirty="0">
                          <a:effectLst/>
                        </a:rPr>
                        <a:t> </a:t>
                      </a:r>
                      <a:r>
                        <a:rPr lang="de-DE" sz="1200" dirty="0" err="1">
                          <a:effectLst/>
                        </a:rPr>
                        <a:t>broşürümüzü</a:t>
                      </a:r>
                      <a:r>
                        <a:rPr lang="de-DE" sz="1200" dirty="0">
                          <a:effectLst/>
                        </a:rPr>
                        <a:t> </a:t>
                      </a:r>
                      <a:r>
                        <a:rPr lang="de-DE" sz="1200" dirty="0" err="1">
                          <a:effectLst/>
                        </a:rPr>
                        <a:t>ve</a:t>
                      </a:r>
                      <a:r>
                        <a:rPr lang="de-DE" sz="1200" dirty="0">
                          <a:effectLst/>
                        </a:rPr>
                        <a:t> </a:t>
                      </a:r>
                      <a:r>
                        <a:rPr lang="de-DE" sz="1200" dirty="0" err="1">
                          <a:effectLst/>
                        </a:rPr>
                        <a:t>ürün</a:t>
                      </a:r>
                      <a:r>
                        <a:rPr lang="de-DE" sz="1200" dirty="0">
                          <a:effectLst/>
                        </a:rPr>
                        <a:t> </a:t>
                      </a:r>
                      <a:r>
                        <a:rPr lang="de-DE" sz="1200" dirty="0" err="1">
                          <a:effectLst/>
                        </a:rPr>
                        <a:t>kataloğumuzu</a:t>
                      </a:r>
                      <a:r>
                        <a:rPr lang="de-DE" sz="1200" dirty="0">
                          <a:effectLst/>
                        </a:rPr>
                        <a:t> </a:t>
                      </a:r>
                      <a:r>
                        <a:rPr lang="de-DE" sz="1200" dirty="0" err="1">
                          <a:effectLst/>
                        </a:rPr>
                        <a:t>gönderiyoruz</a:t>
                      </a:r>
                      <a:r>
                        <a:rPr lang="de-DE" sz="1200" dirty="0">
                          <a:effectLst/>
                        </a:rPr>
                        <a:t>. </a:t>
                      </a:r>
                      <a:r>
                        <a:rPr lang="de-DE" sz="1200" dirty="0" err="1">
                          <a:effectLst/>
                        </a:rPr>
                        <a:t>Bunlar</a:t>
                      </a:r>
                      <a:r>
                        <a:rPr lang="de-DE" sz="1200" dirty="0">
                          <a:effectLst/>
                        </a:rPr>
                        <a:t>, </a:t>
                      </a:r>
                      <a:r>
                        <a:rPr lang="de-DE" sz="1200" dirty="0" err="1">
                          <a:effectLst/>
                        </a:rPr>
                        <a:t>size</a:t>
                      </a:r>
                      <a:r>
                        <a:rPr lang="de-DE" sz="1200" dirty="0">
                          <a:effectLst/>
                        </a:rPr>
                        <a:t> </a:t>
                      </a:r>
                      <a:r>
                        <a:rPr lang="de-DE" sz="1200" dirty="0" err="1">
                          <a:effectLst/>
                        </a:rPr>
                        <a:t>sunduğumuz</a:t>
                      </a:r>
                      <a:r>
                        <a:rPr lang="de-DE" sz="1200" dirty="0">
                          <a:effectLst/>
                        </a:rPr>
                        <a:t> </a:t>
                      </a:r>
                      <a:r>
                        <a:rPr lang="de-DE" sz="1200" dirty="0" err="1">
                          <a:effectLst/>
                        </a:rPr>
                        <a:t>kalite</a:t>
                      </a:r>
                      <a:r>
                        <a:rPr lang="de-DE" sz="1200" dirty="0">
                          <a:effectLst/>
                        </a:rPr>
                        <a:t> </a:t>
                      </a:r>
                      <a:r>
                        <a:rPr lang="de-DE" sz="1200" dirty="0" err="1">
                          <a:effectLst/>
                        </a:rPr>
                        <a:t>ve</a:t>
                      </a:r>
                      <a:r>
                        <a:rPr lang="de-DE" sz="1200" dirty="0">
                          <a:effectLst/>
                        </a:rPr>
                        <a:t> </a:t>
                      </a:r>
                      <a:r>
                        <a:rPr lang="de-DE" sz="1200" dirty="0" err="1">
                          <a:effectLst/>
                        </a:rPr>
                        <a:t>ürün</a:t>
                      </a:r>
                      <a:r>
                        <a:rPr lang="de-DE" sz="1200" dirty="0">
                          <a:effectLst/>
                        </a:rPr>
                        <a:t> </a:t>
                      </a:r>
                      <a:r>
                        <a:rPr lang="de-DE" sz="1200" dirty="0" err="1">
                          <a:effectLst/>
                        </a:rPr>
                        <a:t>özelliklerini</a:t>
                      </a:r>
                      <a:r>
                        <a:rPr lang="de-DE" sz="1200" dirty="0">
                          <a:effectLst/>
                        </a:rPr>
                        <a:t> </a:t>
                      </a:r>
                      <a:r>
                        <a:rPr lang="de-DE" sz="1200" dirty="0" err="1">
                          <a:effectLst/>
                        </a:rPr>
                        <a:t>temsil</a:t>
                      </a:r>
                      <a:r>
                        <a:rPr lang="de-DE" sz="1200" dirty="0">
                          <a:effectLst/>
                        </a:rPr>
                        <a:t> </a:t>
                      </a:r>
                      <a:r>
                        <a:rPr lang="de-DE" sz="1200" dirty="0" err="1">
                          <a:effectLst/>
                        </a:rPr>
                        <a:t>etmektedir</a:t>
                      </a:r>
                      <a:r>
                        <a:rPr lang="de-DE" sz="1200" dirty="0">
                          <a:effectLst/>
                        </a:rPr>
                        <a:t>. </a:t>
                      </a:r>
                      <a:r>
                        <a:rPr lang="de-DE" sz="1200" dirty="0" err="1">
                          <a:effectLst/>
                        </a:rPr>
                        <a:t>Halihazırda</a:t>
                      </a:r>
                      <a:r>
                        <a:rPr lang="de-DE" sz="1200" dirty="0">
                          <a:effectLst/>
                        </a:rPr>
                        <a:t> </a:t>
                      </a:r>
                      <a:r>
                        <a:rPr lang="de-DE" sz="1200" dirty="0" err="1">
                          <a:effectLst/>
                        </a:rPr>
                        <a:t>ülkenizde</a:t>
                      </a:r>
                      <a:r>
                        <a:rPr lang="de-DE" sz="1200" dirty="0">
                          <a:effectLst/>
                        </a:rPr>
                        <a:t> </a:t>
                      </a:r>
                      <a:r>
                        <a:rPr lang="de-DE" sz="1200" dirty="0" err="1">
                          <a:effectLst/>
                        </a:rPr>
                        <a:t>müşterilerimiz</a:t>
                      </a:r>
                      <a:r>
                        <a:rPr lang="de-DE" sz="1200" dirty="0">
                          <a:effectLst/>
                        </a:rPr>
                        <a:t> </a:t>
                      </a:r>
                      <a:r>
                        <a:rPr lang="de-DE" sz="1200" dirty="0" err="1">
                          <a:effectLst/>
                        </a:rPr>
                        <a:t>bulunmaktadır</a:t>
                      </a:r>
                      <a:r>
                        <a:rPr lang="de-DE" sz="1200" dirty="0">
                          <a:effectLst/>
                        </a:rPr>
                        <a:t>. </a:t>
                      </a:r>
                      <a:r>
                        <a:rPr lang="de-DE" sz="1200" dirty="0" err="1">
                          <a:effectLst/>
                        </a:rPr>
                        <a:t>Ekte</a:t>
                      </a:r>
                      <a:r>
                        <a:rPr lang="de-DE" sz="1200" dirty="0">
                          <a:effectLst/>
                        </a:rPr>
                        <a:t> </a:t>
                      </a:r>
                      <a:r>
                        <a:rPr lang="de-DE" sz="1200" dirty="0" err="1">
                          <a:effectLst/>
                        </a:rPr>
                        <a:t>bizimle</a:t>
                      </a:r>
                      <a:r>
                        <a:rPr lang="de-DE" sz="1200" dirty="0">
                          <a:effectLst/>
                        </a:rPr>
                        <a:t> </a:t>
                      </a:r>
                      <a:r>
                        <a:rPr lang="de-DE" sz="1200" dirty="0" err="1">
                          <a:effectLst/>
                        </a:rPr>
                        <a:t>iş</a:t>
                      </a:r>
                      <a:r>
                        <a:rPr lang="de-DE" sz="1200" dirty="0">
                          <a:effectLst/>
                        </a:rPr>
                        <a:t> </a:t>
                      </a:r>
                      <a:r>
                        <a:rPr lang="de-DE" sz="1200" dirty="0" err="1">
                          <a:effectLst/>
                        </a:rPr>
                        <a:t>yapmakta</a:t>
                      </a:r>
                      <a:r>
                        <a:rPr lang="de-DE" sz="1200" dirty="0">
                          <a:effectLst/>
                        </a:rPr>
                        <a:t> </a:t>
                      </a:r>
                      <a:r>
                        <a:rPr lang="de-DE" sz="1200" dirty="0" err="1">
                          <a:effectLst/>
                        </a:rPr>
                        <a:t>olan</a:t>
                      </a:r>
                      <a:r>
                        <a:rPr lang="de-DE" sz="1200" dirty="0">
                          <a:effectLst/>
                        </a:rPr>
                        <a:t>  </a:t>
                      </a:r>
                      <a:r>
                        <a:rPr lang="de-DE" sz="1200" dirty="0" err="1">
                          <a:effectLst/>
                        </a:rPr>
                        <a:t>firmaların</a:t>
                      </a:r>
                      <a:r>
                        <a:rPr lang="de-DE" sz="1200" dirty="0">
                          <a:effectLst/>
                        </a:rPr>
                        <a:t> </a:t>
                      </a:r>
                      <a:r>
                        <a:rPr lang="de-DE" sz="1200" dirty="0" err="1">
                          <a:effectLst/>
                        </a:rPr>
                        <a:t>bir</a:t>
                      </a:r>
                      <a:r>
                        <a:rPr lang="de-DE" sz="1200" dirty="0">
                          <a:effectLst/>
                        </a:rPr>
                        <a:t> </a:t>
                      </a:r>
                      <a:r>
                        <a:rPr lang="de-DE" sz="1200" dirty="0" err="1">
                          <a:effectLst/>
                        </a:rPr>
                        <a:t>listesini</a:t>
                      </a:r>
                      <a:r>
                        <a:rPr lang="de-DE" sz="1200" dirty="0">
                          <a:effectLst/>
                        </a:rPr>
                        <a:t> </a:t>
                      </a:r>
                      <a:r>
                        <a:rPr lang="de-DE" sz="1200" dirty="0" err="1">
                          <a:effectLst/>
                        </a:rPr>
                        <a:t>bulabilirsiniz</a:t>
                      </a:r>
                      <a:r>
                        <a:rPr lang="de-DE" sz="1200" dirty="0">
                          <a:effectLst/>
                        </a:rPr>
                        <a:t>. </a:t>
                      </a:r>
                      <a:endParaRPr lang="tr-TR" sz="1200" dirty="0">
                        <a:effectLst/>
                      </a:endParaRPr>
                    </a:p>
                    <a:p>
                      <a:pPr algn="just">
                        <a:spcAft>
                          <a:spcPts val="0"/>
                        </a:spcAft>
                      </a:pPr>
                      <a:r>
                        <a:rPr lang="de-DE" sz="1200" dirty="0">
                          <a:effectLst/>
                        </a:rPr>
                        <a:t> </a:t>
                      </a:r>
                      <a:endParaRPr lang="tr-TR" sz="1200" dirty="0">
                        <a:effectLst/>
                      </a:endParaRPr>
                    </a:p>
                    <a:p>
                      <a:pPr algn="just">
                        <a:spcAft>
                          <a:spcPts val="0"/>
                        </a:spcAft>
                      </a:pPr>
                      <a:r>
                        <a:rPr lang="de-DE" sz="1200" dirty="0">
                          <a:effectLst/>
                        </a:rPr>
                        <a:t>    Ben (</a:t>
                      </a:r>
                      <a:r>
                        <a:rPr lang="de-DE" sz="1200" dirty="0" err="1">
                          <a:effectLst/>
                        </a:rPr>
                        <a:t>tarih</a:t>
                      </a:r>
                      <a:r>
                        <a:rPr lang="de-DE" sz="1200" dirty="0">
                          <a:effectLst/>
                        </a:rPr>
                        <a:t>) </a:t>
                      </a:r>
                      <a:r>
                        <a:rPr lang="de-DE" sz="1200" dirty="0" err="1">
                          <a:effectLst/>
                        </a:rPr>
                        <a:t>tarihinde</a:t>
                      </a:r>
                      <a:r>
                        <a:rPr lang="de-DE" sz="1200" dirty="0">
                          <a:effectLst/>
                        </a:rPr>
                        <a:t> </a:t>
                      </a:r>
                      <a:r>
                        <a:rPr lang="de-DE" sz="1200" dirty="0" err="1">
                          <a:effectLst/>
                        </a:rPr>
                        <a:t>ülkenizde</a:t>
                      </a:r>
                      <a:r>
                        <a:rPr lang="de-DE" sz="1200" dirty="0">
                          <a:effectLst/>
                        </a:rPr>
                        <a:t> </a:t>
                      </a:r>
                      <a:r>
                        <a:rPr lang="de-DE" sz="1200" dirty="0" err="1">
                          <a:effectLst/>
                        </a:rPr>
                        <a:t>bulunacağım</a:t>
                      </a:r>
                      <a:r>
                        <a:rPr lang="de-DE" sz="1200" dirty="0">
                          <a:effectLst/>
                        </a:rPr>
                        <a:t> </a:t>
                      </a:r>
                      <a:r>
                        <a:rPr lang="de-DE" sz="1200" dirty="0" err="1">
                          <a:effectLst/>
                        </a:rPr>
                        <a:t>ve</a:t>
                      </a:r>
                      <a:r>
                        <a:rPr lang="de-DE" sz="1200" dirty="0">
                          <a:effectLst/>
                        </a:rPr>
                        <a:t> </a:t>
                      </a:r>
                      <a:r>
                        <a:rPr lang="de-DE" sz="1200" dirty="0" err="1">
                          <a:effectLst/>
                        </a:rPr>
                        <a:t>ülkenizde</a:t>
                      </a:r>
                      <a:r>
                        <a:rPr lang="de-DE" sz="1200" dirty="0">
                          <a:effectLst/>
                        </a:rPr>
                        <a:t> (</a:t>
                      </a:r>
                      <a:r>
                        <a:rPr lang="de-DE" sz="1200" dirty="0" err="1">
                          <a:effectLst/>
                        </a:rPr>
                        <a:t>süre</a:t>
                      </a:r>
                      <a:r>
                        <a:rPr lang="de-DE" sz="1200" dirty="0">
                          <a:effectLst/>
                        </a:rPr>
                        <a:t>) </a:t>
                      </a:r>
                      <a:r>
                        <a:rPr lang="de-DE" sz="1200" dirty="0" err="1">
                          <a:effectLst/>
                        </a:rPr>
                        <a:t>kalmak</a:t>
                      </a:r>
                      <a:r>
                        <a:rPr lang="de-DE" sz="1200" dirty="0">
                          <a:effectLst/>
                        </a:rPr>
                        <a:t> </a:t>
                      </a:r>
                      <a:r>
                        <a:rPr lang="de-DE" sz="1200" dirty="0" err="1">
                          <a:effectLst/>
                        </a:rPr>
                        <a:t>niyetindeyim</a:t>
                      </a:r>
                      <a:r>
                        <a:rPr lang="de-DE" sz="1200" dirty="0">
                          <a:effectLst/>
                        </a:rPr>
                        <a:t>. </a:t>
                      </a:r>
                      <a:r>
                        <a:rPr lang="de-DE" sz="1200" dirty="0" err="1">
                          <a:effectLst/>
                        </a:rPr>
                        <a:t>Orada</a:t>
                      </a:r>
                      <a:r>
                        <a:rPr lang="de-DE" sz="1200" dirty="0">
                          <a:effectLst/>
                        </a:rPr>
                        <a:t> </a:t>
                      </a:r>
                      <a:r>
                        <a:rPr lang="de-DE" sz="1200" dirty="0" err="1">
                          <a:effectLst/>
                        </a:rPr>
                        <a:t>bulunduğum</a:t>
                      </a:r>
                      <a:r>
                        <a:rPr lang="de-DE" sz="1200" dirty="0">
                          <a:effectLst/>
                        </a:rPr>
                        <a:t> </a:t>
                      </a:r>
                      <a:r>
                        <a:rPr lang="de-DE" sz="1200" dirty="0" err="1">
                          <a:effectLst/>
                        </a:rPr>
                        <a:t>süre</a:t>
                      </a:r>
                      <a:r>
                        <a:rPr lang="de-DE" sz="1200" dirty="0">
                          <a:effectLst/>
                        </a:rPr>
                        <a:t> </a:t>
                      </a:r>
                      <a:r>
                        <a:rPr lang="de-DE" sz="1200" dirty="0" err="1">
                          <a:effectLst/>
                        </a:rPr>
                        <a:t>içinde</a:t>
                      </a:r>
                      <a:r>
                        <a:rPr lang="de-DE" sz="1200" dirty="0">
                          <a:effectLst/>
                        </a:rPr>
                        <a:t> </a:t>
                      </a:r>
                      <a:r>
                        <a:rPr lang="de-DE" sz="1200" dirty="0" err="1">
                          <a:effectLst/>
                        </a:rPr>
                        <a:t>sizi</a:t>
                      </a:r>
                      <a:r>
                        <a:rPr lang="de-DE" sz="1200" dirty="0">
                          <a:effectLst/>
                        </a:rPr>
                        <a:t> </a:t>
                      </a:r>
                      <a:r>
                        <a:rPr lang="de-DE" sz="1200" dirty="0" err="1">
                          <a:effectLst/>
                        </a:rPr>
                        <a:t>ziyaret</a:t>
                      </a:r>
                      <a:r>
                        <a:rPr lang="de-DE" sz="1200" dirty="0">
                          <a:effectLst/>
                        </a:rPr>
                        <a:t> </a:t>
                      </a:r>
                      <a:r>
                        <a:rPr lang="de-DE" sz="1200" dirty="0" err="1">
                          <a:effectLst/>
                        </a:rPr>
                        <a:t>etmek</a:t>
                      </a:r>
                      <a:r>
                        <a:rPr lang="de-DE" sz="1200" dirty="0">
                          <a:effectLst/>
                        </a:rPr>
                        <a:t> </a:t>
                      </a:r>
                      <a:r>
                        <a:rPr lang="de-DE" sz="1200" dirty="0" err="1">
                          <a:effectLst/>
                        </a:rPr>
                        <a:t>istiyorum</a:t>
                      </a:r>
                      <a:r>
                        <a:rPr lang="de-DE" sz="1200" dirty="0">
                          <a:effectLst/>
                        </a:rPr>
                        <a:t>. </a:t>
                      </a:r>
                      <a:r>
                        <a:rPr lang="de-DE" sz="1200" dirty="0" err="1">
                          <a:effectLst/>
                        </a:rPr>
                        <a:t>Sizin</a:t>
                      </a:r>
                      <a:r>
                        <a:rPr lang="de-DE" sz="1200" dirty="0">
                          <a:effectLst/>
                        </a:rPr>
                        <a:t> </a:t>
                      </a:r>
                      <a:r>
                        <a:rPr lang="de-DE" sz="1200" dirty="0" err="1">
                          <a:effectLst/>
                        </a:rPr>
                        <a:t>için</a:t>
                      </a:r>
                      <a:r>
                        <a:rPr lang="de-DE" sz="1200" dirty="0">
                          <a:effectLst/>
                        </a:rPr>
                        <a:t> </a:t>
                      </a:r>
                      <a:r>
                        <a:rPr lang="de-DE" sz="1200" dirty="0" err="1">
                          <a:effectLst/>
                        </a:rPr>
                        <a:t>uygun</a:t>
                      </a:r>
                      <a:r>
                        <a:rPr lang="de-DE" sz="1200" dirty="0">
                          <a:effectLst/>
                        </a:rPr>
                        <a:t> </a:t>
                      </a:r>
                      <a:r>
                        <a:rPr lang="de-DE" sz="1200" dirty="0" err="1">
                          <a:effectLst/>
                        </a:rPr>
                        <a:t>olan</a:t>
                      </a:r>
                      <a:r>
                        <a:rPr lang="de-DE" sz="1200" dirty="0">
                          <a:effectLst/>
                        </a:rPr>
                        <a:t> </a:t>
                      </a:r>
                      <a:r>
                        <a:rPr lang="de-DE" sz="1200" dirty="0" err="1">
                          <a:effectLst/>
                        </a:rPr>
                        <a:t>zamanı</a:t>
                      </a:r>
                      <a:r>
                        <a:rPr lang="de-DE" sz="1200" dirty="0">
                          <a:effectLst/>
                        </a:rPr>
                        <a:t> </a:t>
                      </a:r>
                      <a:r>
                        <a:rPr lang="de-DE" sz="1200" dirty="0" err="1">
                          <a:effectLst/>
                        </a:rPr>
                        <a:t>bana</a:t>
                      </a:r>
                      <a:r>
                        <a:rPr lang="de-DE" sz="1200" dirty="0">
                          <a:effectLst/>
                        </a:rPr>
                        <a:t> </a:t>
                      </a:r>
                      <a:r>
                        <a:rPr lang="de-DE" sz="1200" dirty="0" err="1">
                          <a:effectLst/>
                        </a:rPr>
                        <a:t>bildirmenizden</a:t>
                      </a:r>
                      <a:r>
                        <a:rPr lang="de-DE" sz="1200" dirty="0">
                          <a:effectLst/>
                        </a:rPr>
                        <a:t> </a:t>
                      </a:r>
                      <a:r>
                        <a:rPr lang="de-DE" sz="1200" dirty="0" err="1">
                          <a:effectLst/>
                        </a:rPr>
                        <a:t>dolayı</a:t>
                      </a:r>
                      <a:r>
                        <a:rPr lang="de-DE" sz="1200" dirty="0">
                          <a:effectLst/>
                        </a:rPr>
                        <a:t> </a:t>
                      </a:r>
                      <a:r>
                        <a:rPr lang="de-DE" sz="1200" dirty="0" err="1">
                          <a:effectLst/>
                        </a:rPr>
                        <a:t>memnuniyet</a:t>
                      </a:r>
                      <a:r>
                        <a:rPr lang="de-DE" sz="1200" dirty="0">
                          <a:effectLst/>
                        </a:rPr>
                        <a:t> </a:t>
                      </a:r>
                      <a:r>
                        <a:rPr lang="de-DE" sz="1200" dirty="0" err="1">
                          <a:effectLst/>
                        </a:rPr>
                        <a:t>duyacağımı</a:t>
                      </a:r>
                      <a:r>
                        <a:rPr lang="de-DE" sz="1200" dirty="0">
                          <a:effectLst/>
                        </a:rPr>
                        <a:t> </a:t>
                      </a:r>
                      <a:r>
                        <a:rPr lang="de-DE" sz="1200" dirty="0" err="1">
                          <a:effectLst/>
                        </a:rPr>
                        <a:t>belirtirim</a:t>
                      </a:r>
                      <a:r>
                        <a:rPr lang="de-DE" sz="1200" dirty="0">
                          <a:effectLst/>
                        </a:rPr>
                        <a:t>.</a:t>
                      </a:r>
                      <a:endParaRPr lang="tr-TR" sz="1200" dirty="0">
                        <a:effectLst/>
                      </a:endParaRPr>
                    </a:p>
                    <a:p>
                      <a:pPr algn="just">
                        <a:spcAft>
                          <a:spcPts val="0"/>
                        </a:spcAft>
                      </a:pPr>
                      <a:r>
                        <a:rPr lang="de-DE" sz="1200" dirty="0">
                          <a:effectLst/>
                        </a:rPr>
                        <a:t> </a:t>
                      </a:r>
                      <a:endParaRPr lang="tr-TR" sz="1200" dirty="0">
                        <a:effectLst/>
                      </a:endParaRPr>
                    </a:p>
                    <a:p>
                      <a:pPr algn="just">
                        <a:spcAft>
                          <a:spcPts val="0"/>
                        </a:spcAft>
                      </a:pPr>
                      <a:r>
                        <a:rPr lang="de-DE" sz="1200" dirty="0">
                          <a:effectLst/>
                        </a:rPr>
                        <a:t>    En </a:t>
                      </a:r>
                      <a:r>
                        <a:rPr lang="de-DE" sz="1200" dirty="0" err="1">
                          <a:effectLst/>
                        </a:rPr>
                        <a:t>yakın</a:t>
                      </a:r>
                      <a:r>
                        <a:rPr lang="de-DE" sz="1200" dirty="0">
                          <a:effectLst/>
                        </a:rPr>
                        <a:t> </a:t>
                      </a:r>
                      <a:r>
                        <a:rPr lang="de-DE" sz="1200" dirty="0" err="1">
                          <a:effectLst/>
                        </a:rPr>
                        <a:t>zamanda</a:t>
                      </a:r>
                      <a:r>
                        <a:rPr lang="de-DE" sz="1200" dirty="0">
                          <a:effectLst/>
                        </a:rPr>
                        <a:t> </a:t>
                      </a:r>
                      <a:r>
                        <a:rPr lang="de-DE" sz="1200" dirty="0" err="1">
                          <a:effectLst/>
                        </a:rPr>
                        <a:t>görüşmek</a:t>
                      </a:r>
                      <a:r>
                        <a:rPr lang="de-DE" sz="1200" dirty="0">
                          <a:effectLst/>
                        </a:rPr>
                        <a:t> </a:t>
                      </a:r>
                      <a:r>
                        <a:rPr lang="de-DE" sz="1200" dirty="0" err="1">
                          <a:effectLst/>
                        </a:rPr>
                        <a:t>üzere</a:t>
                      </a:r>
                      <a:r>
                        <a:rPr lang="de-DE" sz="1200" dirty="0">
                          <a:effectLst/>
                        </a:rPr>
                        <a:t> </a:t>
                      </a:r>
                      <a:r>
                        <a:rPr lang="de-DE" sz="1200" dirty="0" err="1">
                          <a:effectLst/>
                        </a:rPr>
                        <a:t>teyidinizi</a:t>
                      </a:r>
                      <a:r>
                        <a:rPr lang="de-DE" sz="1200" dirty="0">
                          <a:effectLst/>
                        </a:rPr>
                        <a:t>  </a:t>
                      </a:r>
                      <a:r>
                        <a:rPr lang="de-DE" sz="1200" dirty="0" err="1">
                          <a:effectLst/>
                        </a:rPr>
                        <a:t>bekliyorum</a:t>
                      </a:r>
                      <a:r>
                        <a:rPr lang="de-DE" sz="1200" dirty="0">
                          <a:effectLst/>
                        </a:rPr>
                        <a:t>.</a:t>
                      </a:r>
                      <a:endParaRPr lang="tr-TR" sz="1200" dirty="0">
                        <a:effectLst/>
                      </a:endParaRPr>
                    </a:p>
                    <a:p>
                      <a:pPr algn="just">
                        <a:spcAft>
                          <a:spcPts val="0"/>
                        </a:spcAft>
                      </a:pPr>
                      <a:r>
                        <a:rPr lang="de-DE" sz="1200" dirty="0">
                          <a:effectLst/>
                        </a:rPr>
                        <a:t> </a:t>
                      </a:r>
                      <a:endParaRPr lang="tr-TR" sz="1200" dirty="0">
                        <a:effectLst/>
                      </a:endParaRPr>
                    </a:p>
                    <a:p>
                      <a:pPr algn="just">
                        <a:spcAft>
                          <a:spcPts val="0"/>
                        </a:spcAft>
                      </a:pPr>
                      <a:r>
                        <a:rPr lang="de-DE" sz="1200" dirty="0">
                          <a:effectLst/>
                        </a:rPr>
                        <a:t>                                                                                 </a:t>
                      </a:r>
                      <a:r>
                        <a:rPr lang="de-DE" sz="1200" dirty="0" err="1">
                          <a:effectLst/>
                        </a:rPr>
                        <a:t>Saygılarımla</a:t>
                      </a:r>
                      <a:r>
                        <a:rPr lang="de-DE" sz="1200" dirty="0">
                          <a:effectLst/>
                        </a:rPr>
                        <a:t>,</a:t>
                      </a:r>
                      <a:endParaRPr lang="tr-TR" sz="1200" dirty="0">
                        <a:effectLst/>
                      </a:endParaRPr>
                    </a:p>
                    <a:p>
                      <a:pPr algn="just">
                        <a:spcAft>
                          <a:spcPts val="0"/>
                        </a:spcAft>
                      </a:pPr>
                      <a:r>
                        <a:rPr lang="de-DE" sz="1200" dirty="0">
                          <a:effectLst/>
                        </a:rPr>
                        <a:t>                                                                             (</a:t>
                      </a:r>
                      <a:r>
                        <a:rPr lang="de-DE" sz="1200" dirty="0" err="1">
                          <a:effectLst/>
                        </a:rPr>
                        <a:t>İhracatçının</a:t>
                      </a:r>
                      <a:r>
                        <a:rPr lang="de-DE" sz="1200" dirty="0">
                          <a:effectLst/>
                        </a:rPr>
                        <a:t> </a:t>
                      </a:r>
                      <a:r>
                        <a:rPr lang="de-DE" sz="1200" dirty="0" err="1">
                          <a:effectLst/>
                        </a:rPr>
                        <a:t>ismi</a:t>
                      </a:r>
                      <a:r>
                        <a:rPr lang="de-DE" sz="1200" dirty="0">
                          <a:effectLst/>
                        </a:rPr>
                        <a:t>)</a:t>
                      </a:r>
                      <a:endParaRPr lang="tr-TR" sz="1200" dirty="0">
                        <a:effectLst/>
                      </a:endParaRPr>
                    </a:p>
                    <a:p>
                      <a:pPr algn="just">
                        <a:spcAft>
                          <a:spcPts val="0"/>
                        </a:spcAft>
                      </a:pPr>
                      <a:r>
                        <a:rPr lang="de-DE" sz="1200" dirty="0">
                          <a:effectLst/>
                        </a:rPr>
                        <a:t> </a:t>
                      </a:r>
                      <a:r>
                        <a:rPr lang="de-DE" sz="1200" dirty="0" err="1" smtClean="0">
                          <a:effectLst/>
                        </a:rPr>
                        <a:t>Ek</a:t>
                      </a:r>
                      <a:r>
                        <a:rPr lang="de-DE" sz="1200" dirty="0">
                          <a:effectLst/>
                        </a:rPr>
                        <a:t>:- Firma </a:t>
                      </a:r>
                      <a:r>
                        <a:rPr lang="de-DE" sz="1200" dirty="0" err="1">
                          <a:effectLst/>
                        </a:rPr>
                        <a:t>Listesi</a:t>
                      </a:r>
                      <a:r>
                        <a:rPr lang="de-DE" sz="1200" dirty="0">
                          <a:effectLst/>
                        </a:rPr>
                        <a:t>,</a:t>
                      </a:r>
                      <a:endParaRPr lang="tr-TR" sz="1200" dirty="0">
                        <a:effectLst/>
                      </a:endParaRPr>
                    </a:p>
                    <a:p>
                      <a:pPr algn="just">
                        <a:spcAft>
                          <a:spcPts val="0"/>
                        </a:spcAft>
                      </a:pPr>
                      <a:r>
                        <a:rPr lang="de-DE" sz="1200" dirty="0">
                          <a:effectLst/>
                        </a:rPr>
                        <a:t>     - </a:t>
                      </a:r>
                      <a:r>
                        <a:rPr lang="de-DE" sz="1200" dirty="0" err="1">
                          <a:effectLst/>
                        </a:rPr>
                        <a:t>Broşür</a:t>
                      </a:r>
                      <a:r>
                        <a:rPr lang="de-DE" sz="1200" dirty="0">
                          <a:effectLst/>
                        </a:rPr>
                        <a:t> </a:t>
                      </a:r>
                      <a:r>
                        <a:rPr lang="de-DE" sz="1200" dirty="0" err="1">
                          <a:effectLst/>
                        </a:rPr>
                        <a:t>ve</a:t>
                      </a:r>
                      <a:r>
                        <a:rPr lang="de-DE" sz="1200" dirty="0">
                          <a:effectLst/>
                        </a:rPr>
                        <a:t> </a:t>
                      </a:r>
                      <a:r>
                        <a:rPr lang="de-DE" sz="1200" dirty="0" err="1">
                          <a:effectLst/>
                        </a:rPr>
                        <a:t>Ürün</a:t>
                      </a:r>
                      <a:r>
                        <a:rPr lang="de-DE" sz="1200" dirty="0">
                          <a:effectLst/>
                        </a:rPr>
                        <a:t> </a:t>
                      </a:r>
                      <a:r>
                        <a:rPr lang="de-DE" sz="1200" dirty="0" err="1" smtClean="0">
                          <a:effectLst/>
                        </a:rPr>
                        <a:t>Kataloğu</a:t>
                      </a:r>
                      <a:endParaRPr lang="tr-TR" sz="1200" dirty="0">
                        <a:effectLst/>
                      </a:endParaRPr>
                    </a:p>
                  </a:txBody>
                  <a:tcPr marL="51507" marR="51507" marT="0" marB="0"/>
                </a:tc>
                <a:tc>
                  <a:txBody>
                    <a:bodyPr/>
                    <a:lstStyle/>
                    <a:p>
                      <a:pPr algn="just">
                        <a:spcAft>
                          <a:spcPts val="0"/>
                        </a:spcAft>
                      </a:pPr>
                      <a:r>
                        <a:rPr lang="de-DE" sz="800" dirty="0">
                          <a:effectLst/>
                        </a:rPr>
                        <a:t> </a:t>
                      </a:r>
                      <a:endParaRPr lang="tr-TR" sz="800" dirty="0">
                        <a:effectLst/>
                      </a:endParaRPr>
                    </a:p>
                    <a:p>
                      <a:pPr algn="just">
                        <a:spcAft>
                          <a:spcPts val="0"/>
                        </a:spcAft>
                      </a:pPr>
                      <a:r>
                        <a:rPr lang="de-DE" sz="800" dirty="0">
                          <a:effectLst/>
                        </a:rPr>
                        <a:t> </a:t>
                      </a:r>
                      <a:endParaRPr lang="tr-TR" sz="800" dirty="0">
                        <a:effectLst/>
                      </a:endParaRPr>
                    </a:p>
                    <a:p>
                      <a:pPr algn="just">
                        <a:spcAft>
                          <a:spcPts val="0"/>
                        </a:spcAft>
                      </a:pPr>
                      <a:r>
                        <a:rPr lang="de-DE" sz="800" dirty="0">
                          <a:effectLst/>
                        </a:rPr>
                        <a:t> </a:t>
                      </a:r>
                      <a:endParaRPr lang="tr-TR" sz="800" dirty="0">
                        <a:effectLst/>
                      </a:endParaRPr>
                    </a:p>
                    <a:p>
                      <a:pPr algn="just">
                        <a:spcAft>
                          <a:spcPts val="0"/>
                        </a:spcAft>
                      </a:pPr>
                      <a:r>
                        <a:rPr lang="de-DE" sz="800" dirty="0">
                          <a:effectLst/>
                        </a:rPr>
                        <a:t> </a:t>
                      </a:r>
                      <a:endParaRPr lang="tr-TR" sz="800" dirty="0">
                        <a:effectLst/>
                      </a:endParaRPr>
                    </a:p>
                    <a:p>
                      <a:pPr algn="l">
                        <a:spcAft>
                          <a:spcPts val="0"/>
                        </a:spcAft>
                      </a:pPr>
                      <a:r>
                        <a:rPr lang="en-US" sz="800" dirty="0">
                          <a:effectLst/>
                        </a:rPr>
                        <a:t>(</a:t>
                      </a:r>
                      <a:r>
                        <a:rPr lang="en-US" sz="1000" dirty="0" err="1">
                          <a:effectLst/>
                        </a:rPr>
                        <a:t>Şayet</a:t>
                      </a:r>
                      <a:r>
                        <a:rPr lang="en-US" sz="1000" dirty="0">
                          <a:effectLst/>
                        </a:rPr>
                        <a:t> </a:t>
                      </a:r>
                      <a:r>
                        <a:rPr lang="en-US" sz="1000" dirty="0" err="1">
                          <a:effectLst/>
                        </a:rPr>
                        <a:t>isim</a:t>
                      </a:r>
                      <a:r>
                        <a:rPr lang="en-US" sz="1000" dirty="0">
                          <a:effectLst/>
                        </a:rPr>
                        <a:t> </a:t>
                      </a:r>
                      <a:r>
                        <a:rPr lang="en-US" sz="1000" dirty="0" err="1">
                          <a:effectLst/>
                        </a:rPr>
                        <a:t>bilinmiyorsa</a:t>
                      </a:r>
                      <a:r>
                        <a:rPr lang="en-US" sz="1000" dirty="0">
                          <a:effectLst/>
                        </a:rPr>
                        <a:t> “Dear Sirs” </a:t>
                      </a:r>
                      <a:r>
                        <a:rPr lang="en-US" sz="1000" dirty="0" err="1">
                          <a:effectLst/>
                        </a:rPr>
                        <a:t>kullanılabilir</a:t>
                      </a:r>
                      <a:r>
                        <a:rPr lang="en-US" sz="1000" dirty="0">
                          <a:effectLst/>
                        </a:rPr>
                        <a:t>)</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a:t>
                      </a:r>
                      <a:r>
                        <a:rPr lang="en-US" sz="1000" dirty="0" err="1">
                          <a:effectLst/>
                        </a:rPr>
                        <a:t>Mektubun</a:t>
                      </a:r>
                      <a:r>
                        <a:rPr lang="en-US" sz="1000" dirty="0">
                          <a:effectLst/>
                        </a:rPr>
                        <a:t> </a:t>
                      </a:r>
                      <a:r>
                        <a:rPr lang="en-US" sz="1000" dirty="0" err="1">
                          <a:effectLst/>
                        </a:rPr>
                        <a:t>amacının</a:t>
                      </a:r>
                      <a:r>
                        <a:rPr lang="en-US" sz="1000" dirty="0">
                          <a:effectLst/>
                        </a:rPr>
                        <a:t> </a:t>
                      </a:r>
                      <a:r>
                        <a:rPr lang="en-US" sz="1000" dirty="0" err="1">
                          <a:effectLst/>
                        </a:rPr>
                        <a:t>açıklanması</a:t>
                      </a:r>
                      <a:r>
                        <a:rPr lang="en-US" sz="1000" dirty="0">
                          <a:effectLst/>
                        </a:rPr>
                        <a:t>)</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a:t>
                      </a:r>
                      <a:r>
                        <a:rPr lang="en-US" sz="1000" dirty="0" err="1">
                          <a:effectLst/>
                        </a:rPr>
                        <a:t>Konu</a:t>
                      </a:r>
                      <a:r>
                        <a:rPr lang="en-US" sz="1000" dirty="0">
                          <a:effectLst/>
                        </a:rPr>
                        <a:t> </a:t>
                      </a:r>
                      <a:r>
                        <a:rPr lang="en-US" sz="1000" dirty="0" err="1">
                          <a:effectLst/>
                        </a:rPr>
                        <a:t>hakkında</a:t>
                      </a:r>
                      <a:r>
                        <a:rPr lang="en-US" sz="1000" dirty="0">
                          <a:effectLst/>
                        </a:rPr>
                        <a:t> </a:t>
                      </a:r>
                      <a:r>
                        <a:rPr lang="en-US" sz="1000" dirty="0" err="1">
                          <a:effectLst/>
                        </a:rPr>
                        <a:t>detaylı</a:t>
                      </a:r>
                      <a:r>
                        <a:rPr lang="en-US" sz="1000" dirty="0">
                          <a:effectLst/>
                        </a:rPr>
                        <a:t> </a:t>
                      </a:r>
                      <a:r>
                        <a:rPr lang="en-US" sz="1000" dirty="0" err="1">
                          <a:effectLst/>
                        </a:rPr>
                        <a:t>bilgi</a:t>
                      </a:r>
                      <a:r>
                        <a:rPr lang="en-US" sz="1000" dirty="0">
                          <a:effectLst/>
                        </a:rPr>
                        <a:t> </a:t>
                      </a:r>
                      <a:r>
                        <a:rPr lang="en-US" sz="1000" dirty="0" err="1">
                          <a:effectLst/>
                        </a:rPr>
                        <a:t>verilmesi</a:t>
                      </a:r>
                      <a:r>
                        <a:rPr lang="en-US" sz="1000" dirty="0">
                          <a:effectLst/>
                        </a:rPr>
                        <a:t>)</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a:t>
                      </a:r>
                      <a:r>
                        <a:rPr lang="en-US" sz="1000" dirty="0" err="1">
                          <a:effectLst/>
                        </a:rPr>
                        <a:t>Gelecekte</a:t>
                      </a:r>
                      <a:r>
                        <a:rPr lang="en-US" sz="1000" dirty="0">
                          <a:effectLst/>
                        </a:rPr>
                        <a:t> </a:t>
                      </a:r>
                      <a:r>
                        <a:rPr lang="en-US" sz="1000" dirty="0" err="1">
                          <a:effectLst/>
                        </a:rPr>
                        <a:t>gerçekleştirilecek</a:t>
                      </a:r>
                      <a:r>
                        <a:rPr lang="en-US" sz="1000" dirty="0">
                          <a:effectLst/>
                        </a:rPr>
                        <a:t> </a:t>
                      </a:r>
                      <a:r>
                        <a:rPr lang="en-US" sz="1000" dirty="0" err="1">
                          <a:effectLst/>
                        </a:rPr>
                        <a:t>olaylar</a:t>
                      </a:r>
                      <a:r>
                        <a:rPr lang="en-US" sz="1000" dirty="0">
                          <a:effectLst/>
                        </a:rPr>
                        <a:t> </a:t>
                      </a:r>
                      <a:r>
                        <a:rPr lang="en-US" sz="1000" dirty="0" err="1">
                          <a:effectLst/>
                        </a:rPr>
                        <a:t>hakkında</a:t>
                      </a:r>
                      <a:r>
                        <a:rPr lang="en-US" sz="1000" dirty="0">
                          <a:effectLst/>
                        </a:rPr>
                        <a:t> </a:t>
                      </a:r>
                      <a:r>
                        <a:rPr lang="en-US" sz="1000" dirty="0" err="1">
                          <a:effectLst/>
                        </a:rPr>
                        <a:t>bilgi</a:t>
                      </a:r>
                      <a:r>
                        <a:rPr lang="en-US" sz="1000" dirty="0">
                          <a:effectLst/>
                        </a:rPr>
                        <a:t> </a:t>
                      </a:r>
                      <a:r>
                        <a:rPr lang="en-US" sz="1000" dirty="0" err="1">
                          <a:effectLst/>
                        </a:rPr>
                        <a:t>verilmesi</a:t>
                      </a:r>
                      <a:r>
                        <a:rPr lang="en-US" sz="800" dirty="0">
                          <a:effectLst/>
                        </a:rPr>
                        <a:t>)</a:t>
                      </a:r>
                      <a:endParaRPr lang="tr-TR" sz="800" dirty="0">
                        <a:effectLst/>
                        <a:latin typeface="Times New Roman" panose="02020603050405020304" pitchFamily="18" charset="0"/>
                        <a:ea typeface="Times New Roman" panose="02020603050405020304" pitchFamily="18" charset="0"/>
                      </a:endParaRPr>
                    </a:p>
                  </a:txBody>
                  <a:tcPr marL="51507" marR="51507" marT="0" marB="0"/>
                </a:tc>
                <a:extLst>
                  <a:ext uri="{0D108BD9-81ED-4DB2-BD59-A6C34878D82A}">
                    <a16:rowId xmlns:a16="http://schemas.microsoft.com/office/drawing/2014/main" xmlns="" val="2287264480"/>
                  </a:ext>
                </a:extLst>
              </a:tr>
            </a:tbl>
          </a:graphicData>
        </a:graphic>
      </p:graphicFrame>
      <p:sp>
        <p:nvSpPr>
          <p:cNvPr id="7" name="Unvan 1"/>
          <p:cNvSpPr>
            <a:spLocks noGrp="1"/>
          </p:cNvSpPr>
          <p:nvPr>
            <p:ph type="title"/>
          </p:nvPr>
        </p:nvSpPr>
        <p:spPr/>
        <p:txBody>
          <a:bodyPr>
            <a:normAutofit/>
          </a:bodyPr>
          <a:lstStyle/>
          <a:p>
            <a:r>
              <a:rPr lang="tr-TR" b="1" dirty="0" err="1" smtClean="0">
                <a:latin typeface="Comic Sans MS" pitchFamily="66" charset="0"/>
              </a:rPr>
              <a:t>Business</a:t>
            </a:r>
            <a:r>
              <a:rPr lang="tr-TR" b="1" dirty="0" smtClean="0">
                <a:latin typeface="Comic Sans MS" pitchFamily="66" charset="0"/>
              </a:rPr>
              <a:t> </a:t>
            </a:r>
            <a:r>
              <a:rPr lang="tr-TR" b="1" dirty="0" err="1" smtClean="0">
                <a:latin typeface="Comic Sans MS" pitchFamily="66" charset="0"/>
              </a:rPr>
              <a:t>Letter</a:t>
            </a:r>
            <a:endParaRPr lang="tr-TR" b="1" dirty="0">
              <a:latin typeface="Comic Sans MS" pitchFamily="66" charset="0"/>
            </a:endParaRPr>
          </a:p>
        </p:txBody>
      </p:sp>
    </p:spTree>
    <p:extLst>
      <p:ext uri="{BB962C8B-B14F-4D97-AF65-F5344CB8AC3E}">
        <p14:creationId xmlns:p14="http://schemas.microsoft.com/office/powerpoint/2010/main" val="2761958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nvPr>
        </p:nvGraphicFramePr>
        <p:xfrm>
          <a:off x="715169" y="2438400"/>
          <a:ext cx="5372364" cy="2661285"/>
        </p:xfrm>
        <a:graphic>
          <a:graphicData uri="http://schemas.openxmlformats.org/drawingml/2006/table">
            <a:tbl>
              <a:tblPr>
                <a:tableStyleId>{5C22544A-7EE6-4342-B048-85BDC9FD1C3A}</a:tableStyleId>
              </a:tblPr>
              <a:tblGrid>
                <a:gridCol w="5372364">
                  <a:extLst>
                    <a:ext uri="{9D8B030D-6E8A-4147-A177-3AD203B41FA5}">
                      <a16:colId xmlns:a16="http://schemas.microsoft.com/office/drawing/2014/main" xmlns="" val="2050010176"/>
                    </a:ext>
                  </a:extLst>
                </a:gridCol>
              </a:tblGrid>
              <a:tr h="2661285">
                <a:tc>
                  <a:txBody>
                    <a:bodyPr/>
                    <a:lstStyle/>
                    <a:p>
                      <a:pPr algn="just">
                        <a:spcAft>
                          <a:spcPts val="0"/>
                        </a:spcAft>
                      </a:pPr>
                      <a:r>
                        <a:rPr lang="en-US" sz="1100" dirty="0">
                          <a:effectLst/>
                        </a:rPr>
                        <a:t> </a:t>
                      </a:r>
                      <a:endParaRPr lang="tr-TR" sz="1000" dirty="0">
                        <a:effectLst/>
                      </a:endParaRPr>
                    </a:p>
                    <a:p>
                      <a:pPr algn="just">
                        <a:spcAft>
                          <a:spcPts val="0"/>
                        </a:spcAft>
                      </a:pPr>
                      <a:r>
                        <a:rPr lang="de-DE" sz="1100" dirty="0">
                          <a:effectLst/>
                        </a:rPr>
                        <a:t>(</a:t>
                      </a:r>
                      <a:r>
                        <a:rPr lang="de-DE" sz="1100" dirty="0" err="1">
                          <a:effectLst/>
                        </a:rPr>
                        <a:t>Talepte</a:t>
                      </a:r>
                      <a:r>
                        <a:rPr lang="de-DE" sz="1100" dirty="0">
                          <a:effectLst/>
                        </a:rPr>
                        <a:t> </a:t>
                      </a:r>
                      <a:r>
                        <a:rPr lang="de-DE" sz="1100" dirty="0" err="1">
                          <a:effectLst/>
                        </a:rPr>
                        <a:t>bulunan</a:t>
                      </a:r>
                      <a:r>
                        <a:rPr lang="de-DE" sz="1100" dirty="0">
                          <a:effectLst/>
                        </a:rPr>
                        <a:t> </a:t>
                      </a:r>
                      <a:r>
                        <a:rPr lang="de-DE" sz="1100" dirty="0" err="1">
                          <a:effectLst/>
                        </a:rPr>
                        <a:t>fırmanın</a:t>
                      </a:r>
                      <a:r>
                        <a:rPr lang="de-DE" sz="1100" dirty="0">
                          <a:effectLst/>
                        </a:rPr>
                        <a:t> </a:t>
                      </a:r>
                      <a:r>
                        <a:rPr lang="de-DE" sz="1100" dirty="0" err="1">
                          <a:effectLst/>
                        </a:rPr>
                        <a:t>isim</a:t>
                      </a:r>
                      <a:r>
                        <a:rPr lang="de-DE" sz="1100" dirty="0">
                          <a:effectLst/>
                        </a:rPr>
                        <a:t> </a:t>
                      </a:r>
                      <a:r>
                        <a:rPr lang="de-DE" sz="1100" dirty="0" err="1">
                          <a:effectLst/>
                        </a:rPr>
                        <a:t>ve</a:t>
                      </a:r>
                      <a:r>
                        <a:rPr lang="de-DE" sz="1100" dirty="0">
                          <a:effectLst/>
                        </a:rPr>
                        <a:t> </a:t>
                      </a:r>
                      <a:r>
                        <a:rPr lang="de-DE" sz="1100" dirty="0" err="1">
                          <a:effectLst/>
                        </a:rPr>
                        <a:t>adresi</a:t>
                      </a:r>
                      <a:r>
                        <a:rPr lang="de-DE" sz="1100" dirty="0">
                          <a:effectLst/>
                        </a:rPr>
                        <a:t>)</a:t>
                      </a:r>
                      <a:endParaRPr lang="tr-TR" sz="1000" dirty="0">
                        <a:effectLst/>
                      </a:endParaRPr>
                    </a:p>
                    <a:p>
                      <a:pPr algn="just">
                        <a:spcAft>
                          <a:spcPts val="0"/>
                        </a:spcAft>
                      </a:pPr>
                      <a:r>
                        <a:rPr lang="de-DE" sz="1100" dirty="0">
                          <a:effectLst/>
                        </a:rPr>
                        <a:t>          </a:t>
                      </a:r>
                      <a:endParaRPr lang="tr-TR" sz="1000" dirty="0">
                        <a:effectLst/>
                      </a:endParaRPr>
                    </a:p>
                    <a:p>
                      <a:pPr algn="just">
                        <a:spcAft>
                          <a:spcPts val="0"/>
                        </a:spcAft>
                      </a:pPr>
                      <a:r>
                        <a:rPr lang="de-DE" sz="1100" dirty="0">
                          <a:effectLst/>
                        </a:rPr>
                        <a:t>          </a:t>
                      </a:r>
                      <a:r>
                        <a:rPr lang="en-US" sz="1100" dirty="0">
                          <a:effectLst/>
                        </a:rPr>
                        <a:t>Dear </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Thank you for your inquiry concerning (</a:t>
                      </a:r>
                      <a:r>
                        <a:rPr lang="en-US" sz="1100" dirty="0" err="1">
                          <a:effectLst/>
                        </a:rPr>
                        <a:t>ürün</a:t>
                      </a:r>
                      <a:r>
                        <a:rPr lang="en-US" sz="1100" dirty="0">
                          <a:effectLst/>
                        </a:rPr>
                        <a:t> </a:t>
                      </a:r>
                      <a:r>
                        <a:rPr lang="en-US" sz="1100" dirty="0" err="1">
                          <a:effectLst/>
                        </a:rPr>
                        <a:t>ismi</a:t>
                      </a:r>
                      <a:r>
                        <a:rPr lang="en-US" sz="1100" dirty="0">
                          <a:effectLst/>
                        </a:rPr>
                        <a:t>). 0ur brochure including the products in which you are interested, and our price list and the terms are enclosed.</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Please let us know if there is any other way in which we can be of help.	</a:t>
                      </a:r>
                      <a:endParaRPr lang="tr-TR" sz="1000" dirty="0">
                        <a:effectLst/>
                      </a:endParaRPr>
                    </a:p>
                    <a:p>
                      <a:pPr algn="just">
                        <a:spcAft>
                          <a:spcPts val="0"/>
                        </a:spcAft>
                      </a:pPr>
                      <a:r>
                        <a:rPr lang="en-US" sz="1100" dirty="0">
                          <a:effectLst/>
                        </a:rPr>
                        <a:t>          Thanking you for your kind interest, we remain,	</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Yours sincerely,</a:t>
                      </a:r>
                      <a:endParaRPr lang="tr-TR" sz="1000" dirty="0">
                        <a:effectLst/>
                      </a:endParaRPr>
                    </a:p>
                    <a:p>
                      <a:pPr algn="just">
                        <a:spcAft>
                          <a:spcPts val="0"/>
                        </a:spcAft>
                      </a:pPr>
                      <a:r>
                        <a:rPr lang="en-US" sz="1100" dirty="0">
                          <a:effectLst/>
                        </a:rPr>
                        <a:t>                                                                                            (</a:t>
                      </a:r>
                      <a:r>
                        <a:rPr lang="en-US" sz="1100" dirty="0" err="1">
                          <a:effectLst/>
                        </a:rPr>
                        <a:t>İmza</a:t>
                      </a:r>
                      <a:r>
                        <a:rPr lang="en-US" sz="1100" dirty="0">
                          <a:effectLst/>
                        </a:rPr>
                        <a:t>)</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a:t>
                      </a:r>
                      <a:endParaRPr lang="tr-TR"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318883851"/>
                  </a:ext>
                </a:extLst>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2419993417"/>
              </p:ext>
            </p:extLst>
          </p:nvPr>
        </p:nvGraphicFramePr>
        <p:xfrm>
          <a:off x="6489436" y="2446867"/>
          <a:ext cx="5130800" cy="2600324"/>
        </p:xfrm>
        <a:graphic>
          <a:graphicData uri="http://schemas.openxmlformats.org/drawingml/2006/table">
            <a:tbl>
              <a:tblPr>
                <a:tableStyleId>{5C22544A-7EE6-4342-B048-85BDC9FD1C3A}</a:tableStyleId>
              </a:tblPr>
              <a:tblGrid>
                <a:gridCol w="5130800">
                  <a:extLst>
                    <a:ext uri="{9D8B030D-6E8A-4147-A177-3AD203B41FA5}">
                      <a16:colId xmlns:a16="http://schemas.microsoft.com/office/drawing/2014/main" xmlns="" val="3898448345"/>
                    </a:ext>
                  </a:extLst>
                </a:gridCol>
              </a:tblGrid>
              <a:tr h="2600324">
                <a:tc>
                  <a:txBody>
                    <a:bodyPr/>
                    <a:lstStyle/>
                    <a:p>
                      <a:pPr algn="just">
                        <a:spcAft>
                          <a:spcPts val="0"/>
                        </a:spcAft>
                      </a:pPr>
                      <a:r>
                        <a:rPr lang="de-DE" sz="1100" dirty="0">
                          <a:effectLst/>
                        </a:rPr>
                        <a:t> </a:t>
                      </a:r>
                      <a:endParaRPr lang="tr-TR" sz="1000" dirty="0">
                        <a:effectLst/>
                      </a:endParaRPr>
                    </a:p>
                    <a:p>
                      <a:pPr algn="just">
                        <a:spcAft>
                          <a:spcPts val="0"/>
                        </a:spcAft>
                      </a:pPr>
                      <a:r>
                        <a:rPr lang="de-DE" sz="1100" dirty="0">
                          <a:effectLst/>
                        </a:rPr>
                        <a:t>(</a:t>
                      </a:r>
                      <a:r>
                        <a:rPr lang="de-DE" sz="1100" dirty="0" err="1">
                          <a:effectLst/>
                        </a:rPr>
                        <a:t>Talepte</a:t>
                      </a:r>
                      <a:r>
                        <a:rPr lang="de-DE" sz="1100" dirty="0">
                          <a:effectLst/>
                        </a:rPr>
                        <a:t> </a:t>
                      </a:r>
                      <a:r>
                        <a:rPr lang="de-DE" sz="1100" dirty="0" err="1">
                          <a:effectLst/>
                        </a:rPr>
                        <a:t>bulunan</a:t>
                      </a:r>
                      <a:r>
                        <a:rPr lang="de-DE" sz="1100" dirty="0">
                          <a:effectLst/>
                        </a:rPr>
                        <a:t> </a:t>
                      </a:r>
                      <a:r>
                        <a:rPr lang="de-DE" sz="1100" dirty="0" err="1">
                          <a:effectLst/>
                        </a:rPr>
                        <a:t>firma</a:t>
                      </a:r>
                      <a:r>
                        <a:rPr lang="de-DE" sz="1100" dirty="0">
                          <a:effectLst/>
                        </a:rPr>
                        <a:t> </a:t>
                      </a:r>
                      <a:r>
                        <a:rPr lang="de-DE" sz="1100" dirty="0" err="1">
                          <a:effectLst/>
                        </a:rPr>
                        <a:t>isim</a:t>
                      </a:r>
                      <a:r>
                        <a:rPr lang="de-DE" sz="1100" dirty="0">
                          <a:effectLst/>
                        </a:rPr>
                        <a:t> </a:t>
                      </a:r>
                      <a:r>
                        <a:rPr lang="de-DE" sz="1100" dirty="0" err="1">
                          <a:effectLst/>
                        </a:rPr>
                        <a:t>ve</a:t>
                      </a:r>
                      <a:r>
                        <a:rPr lang="de-DE" sz="1100" dirty="0">
                          <a:effectLst/>
                        </a:rPr>
                        <a:t> </a:t>
                      </a:r>
                      <a:r>
                        <a:rPr lang="de-DE" sz="1100" dirty="0" err="1">
                          <a:effectLst/>
                        </a:rPr>
                        <a:t>adresi</a:t>
                      </a:r>
                      <a:r>
                        <a:rPr lang="de-DE" sz="1100" dirty="0">
                          <a:effectLst/>
                        </a:rPr>
                        <a:t>)	</a:t>
                      </a:r>
                      <a:endParaRPr lang="tr-TR" sz="1000" dirty="0">
                        <a:effectLst/>
                      </a:endParaRPr>
                    </a:p>
                    <a:p>
                      <a:pPr algn="just">
                        <a:spcAft>
                          <a:spcPts val="0"/>
                        </a:spcAft>
                      </a:pPr>
                      <a:r>
                        <a:rPr lang="de-DE" sz="1100" dirty="0">
                          <a:effectLst/>
                        </a:rPr>
                        <a:t>          </a:t>
                      </a:r>
                      <a:endParaRPr lang="tr-TR" sz="1000" dirty="0">
                        <a:effectLst/>
                      </a:endParaRPr>
                    </a:p>
                    <a:p>
                      <a:pPr algn="just">
                        <a:spcAft>
                          <a:spcPts val="0"/>
                        </a:spcAft>
                      </a:pPr>
                      <a:r>
                        <a:rPr lang="de-DE" sz="1100" dirty="0">
                          <a:effectLst/>
                        </a:rPr>
                        <a:t>          Sayın	</a:t>
                      </a:r>
                      <a:endParaRPr lang="tr-TR" sz="1000" dirty="0">
                        <a:effectLst/>
                      </a:endParaRPr>
                    </a:p>
                    <a:p>
                      <a:pPr algn="just">
                        <a:spcAft>
                          <a:spcPts val="0"/>
                        </a:spcAft>
                      </a:pPr>
                      <a:r>
                        <a:rPr lang="de-DE" sz="1100" dirty="0">
                          <a:effectLst/>
                        </a:rPr>
                        <a:t>          </a:t>
                      </a:r>
                      <a:endParaRPr lang="tr-TR" sz="1000" dirty="0">
                        <a:effectLst/>
                      </a:endParaRPr>
                    </a:p>
                    <a:p>
                      <a:pPr algn="just">
                        <a:spcAft>
                          <a:spcPts val="0"/>
                        </a:spcAft>
                      </a:pPr>
                      <a:r>
                        <a:rPr lang="de-DE" sz="1100" dirty="0">
                          <a:effectLst/>
                        </a:rPr>
                        <a:t>          (</a:t>
                      </a:r>
                      <a:r>
                        <a:rPr lang="de-DE" sz="1100" dirty="0" err="1">
                          <a:effectLst/>
                        </a:rPr>
                        <a:t>Ürün</a:t>
                      </a:r>
                      <a:r>
                        <a:rPr lang="de-DE" sz="1100" dirty="0">
                          <a:effectLst/>
                        </a:rPr>
                        <a:t> </a:t>
                      </a:r>
                      <a:r>
                        <a:rPr lang="de-DE" sz="1100" dirty="0" err="1">
                          <a:effectLst/>
                        </a:rPr>
                        <a:t>ismi</a:t>
                      </a:r>
                      <a:r>
                        <a:rPr lang="de-DE" sz="1100" dirty="0">
                          <a:effectLst/>
                        </a:rPr>
                        <a:t>) </a:t>
                      </a:r>
                      <a:r>
                        <a:rPr lang="de-DE" sz="1100" dirty="0" err="1">
                          <a:effectLst/>
                        </a:rPr>
                        <a:t>konusundaki</a:t>
                      </a:r>
                      <a:r>
                        <a:rPr lang="de-DE" sz="1100" dirty="0">
                          <a:effectLst/>
                        </a:rPr>
                        <a:t> </a:t>
                      </a:r>
                      <a:r>
                        <a:rPr lang="de-DE" sz="1100" dirty="0" err="1">
                          <a:effectLst/>
                        </a:rPr>
                        <a:t>talebinize</a:t>
                      </a:r>
                      <a:r>
                        <a:rPr lang="de-DE" sz="1100" dirty="0">
                          <a:effectLst/>
                        </a:rPr>
                        <a:t> </a:t>
                      </a:r>
                      <a:r>
                        <a:rPr lang="de-DE" sz="1100" dirty="0" err="1">
                          <a:effectLst/>
                        </a:rPr>
                        <a:t>teşekkür</a:t>
                      </a:r>
                      <a:r>
                        <a:rPr lang="de-DE" sz="1100" dirty="0">
                          <a:effectLst/>
                        </a:rPr>
                        <a:t> </a:t>
                      </a:r>
                      <a:r>
                        <a:rPr lang="de-DE" sz="1100" dirty="0" err="1">
                          <a:effectLst/>
                        </a:rPr>
                        <a:t>ederiz</a:t>
                      </a:r>
                      <a:r>
                        <a:rPr lang="de-DE" sz="1100" dirty="0">
                          <a:effectLst/>
                        </a:rPr>
                        <a:t>. </a:t>
                      </a:r>
                      <a:r>
                        <a:rPr lang="de-DE" sz="1100" dirty="0" err="1">
                          <a:effectLst/>
                        </a:rPr>
                        <a:t>İlgi</a:t>
                      </a:r>
                      <a:r>
                        <a:rPr lang="de-DE" sz="1100" dirty="0">
                          <a:effectLst/>
                        </a:rPr>
                        <a:t> </a:t>
                      </a:r>
                      <a:r>
                        <a:rPr lang="de-DE" sz="1100" dirty="0" err="1">
                          <a:effectLst/>
                        </a:rPr>
                        <a:t>duyduğunuz</a:t>
                      </a:r>
                      <a:r>
                        <a:rPr lang="de-DE" sz="1100" dirty="0">
                          <a:effectLst/>
                        </a:rPr>
                        <a:t> </a:t>
                      </a:r>
                      <a:r>
                        <a:rPr lang="de-DE" sz="1100" dirty="0" err="1">
                          <a:effectLst/>
                        </a:rPr>
                        <a:t>ürünleri</a:t>
                      </a:r>
                      <a:r>
                        <a:rPr lang="de-DE" sz="1100" dirty="0">
                          <a:effectLst/>
                        </a:rPr>
                        <a:t> </a:t>
                      </a:r>
                      <a:r>
                        <a:rPr lang="de-DE" sz="1100" dirty="0" err="1">
                          <a:effectLst/>
                        </a:rPr>
                        <a:t>içeren</a:t>
                      </a:r>
                      <a:r>
                        <a:rPr lang="de-DE" sz="1100" dirty="0">
                          <a:effectLst/>
                        </a:rPr>
                        <a:t> </a:t>
                      </a:r>
                      <a:r>
                        <a:rPr lang="de-DE" sz="1100" dirty="0" err="1">
                          <a:effectLst/>
                        </a:rPr>
                        <a:t>tanıtım</a:t>
                      </a:r>
                      <a:r>
                        <a:rPr lang="de-DE" sz="1100" dirty="0">
                          <a:effectLst/>
                        </a:rPr>
                        <a:t> </a:t>
                      </a:r>
                      <a:r>
                        <a:rPr lang="de-DE" sz="1100" dirty="0" err="1">
                          <a:effectLst/>
                        </a:rPr>
                        <a:t>broşürümüz</a:t>
                      </a:r>
                      <a:r>
                        <a:rPr lang="de-DE" sz="1100" dirty="0">
                          <a:effectLst/>
                        </a:rPr>
                        <a:t> </a:t>
                      </a:r>
                      <a:r>
                        <a:rPr lang="de-DE" sz="1100" dirty="0" err="1">
                          <a:effectLst/>
                        </a:rPr>
                        <a:t>ve</a:t>
                      </a:r>
                      <a:r>
                        <a:rPr lang="de-DE" sz="1100" dirty="0">
                          <a:effectLst/>
                        </a:rPr>
                        <a:t> </a:t>
                      </a:r>
                      <a:r>
                        <a:rPr lang="de-DE" sz="1100" dirty="0" err="1">
                          <a:effectLst/>
                        </a:rPr>
                        <a:t>fiyat</a:t>
                      </a:r>
                      <a:r>
                        <a:rPr lang="de-DE" sz="1100" dirty="0">
                          <a:effectLst/>
                        </a:rPr>
                        <a:t> </a:t>
                      </a:r>
                      <a:r>
                        <a:rPr lang="de-DE" sz="1100" dirty="0" err="1">
                          <a:effectLst/>
                        </a:rPr>
                        <a:t>listemiz</a:t>
                      </a:r>
                      <a:r>
                        <a:rPr lang="de-DE" sz="1100" dirty="0">
                          <a:effectLst/>
                        </a:rPr>
                        <a:t> </a:t>
                      </a:r>
                      <a:r>
                        <a:rPr lang="de-DE" sz="1100" dirty="0" err="1">
                          <a:effectLst/>
                        </a:rPr>
                        <a:t>ilişiktedir</a:t>
                      </a:r>
                      <a:r>
                        <a:rPr lang="de-DE" sz="1100" dirty="0">
                          <a:effectLst/>
                        </a:rPr>
                        <a:t>.</a:t>
                      </a:r>
                      <a:endParaRPr lang="tr-TR" sz="1000" dirty="0">
                        <a:effectLst/>
                      </a:endParaRPr>
                    </a:p>
                    <a:p>
                      <a:pPr algn="just">
                        <a:spcAft>
                          <a:spcPts val="0"/>
                        </a:spcAft>
                      </a:pPr>
                      <a:r>
                        <a:rPr lang="de-DE" sz="1100" dirty="0">
                          <a:effectLst/>
                        </a:rPr>
                        <a:t>          </a:t>
                      </a:r>
                      <a:endParaRPr lang="tr-TR" sz="1000" dirty="0">
                        <a:effectLst/>
                      </a:endParaRPr>
                    </a:p>
                    <a:p>
                      <a:pPr algn="just">
                        <a:spcAft>
                          <a:spcPts val="0"/>
                        </a:spcAft>
                      </a:pPr>
                      <a:r>
                        <a:rPr lang="de-DE" sz="1100" dirty="0">
                          <a:effectLst/>
                        </a:rPr>
                        <a:t>          </a:t>
                      </a:r>
                      <a:r>
                        <a:rPr lang="de-DE" sz="1100" dirty="0" err="1">
                          <a:effectLst/>
                        </a:rPr>
                        <a:t>Yardımcı</a:t>
                      </a:r>
                      <a:r>
                        <a:rPr lang="de-DE" sz="1100" dirty="0">
                          <a:effectLst/>
                        </a:rPr>
                        <a:t> </a:t>
                      </a:r>
                      <a:r>
                        <a:rPr lang="de-DE" sz="1100" dirty="0" err="1">
                          <a:effectLst/>
                        </a:rPr>
                        <a:t>olabileceğimiz</a:t>
                      </a:r>
                      <a:r>
                        <a:rPr lang="de-DE" sz="1100" dirty="0">
                          <a:effectLst/>
                        </a:rPr>
                        <a:t> </a:t>
                      </a:r>
                      <a:r>
                        <a:rPr lang="de-DE" sz="1100" dirty="0" err="1">
                          <a:effectLst/>
                        </a:rPr>
                        <a:t>herhangi</a:t>
                      </a:r>
                      <a:r>
                        <a:rPr lang="de-DE" sz="1100" dirty="0">
                          <a:effectLst/>
                        </a:rPr>
                        <a:t> </a:t>
                      </a:r>
                      <a:r>
                        <a:rPr lang="de-DE" sz="1100" dirty="0" err="1">
                          <a:effectLst/>
                        </a:rPr>
                        <a:t>bir</a:t>
                      </a:r>
                      <a:r>
                        <a:rPr lang="de-DE" sz="1100" dirty="0">
                          <a:effectLst/>
                        </a:rPr>
                        <a:t> </a:t>
                      </a:r>
                      <a:r>
                        <a:rPr lang="de-DE" sz="1100" dirty="0" err="1">
                          <a:effectLst/>
                        </a:rPr>
                        <a:t>husus</a:t>
                      </a:r>
                      <a:r>
                        <a:rPr lang="de-DE" sz="1100" dirty="0">
                          <a:effectLst/>
                        </a:rPr>
                        <a:t> </a:t>
                      </a:r>
                      <a:r>
                        <a:rPr lang="de-DE" sz="1100" dirty="0" err="1">
                          <a:effectLst/>
                        </a:rPr>
                        <a:t>olduğunda</a:t>
                      </a:r>
                      <a:r>
                        <a:rPr lang="de-DE" sz="1100" dirty="0">
                          <a:effectLst/>
                        </a:rPr>
                        <a:t> </a:t>
                      </a:r>
                      <a:r>
                        <a:rPr lang="de-DE" sz="1100" dirty="0" err="1">
                          <a:effectLst/>
                        </a:rPr>
                        <a:t>lütfen</a:t>
                      </a:r>
                      <a:r>
                        <a:rPr lang="de-DE" sz="1100" dirty="0">
                          <a:effectLst/>
                        </a:rPr>
                        <a:t> </a:t>
                      </a:r>
                      <a:r>
                        <a:rPr lang="de-DE" sz="1100" dirty="0" err="1">
                          <a:effectLst/>
                        </a:rPr>
                        <a:t>bizi</a:t>
                      </a:r>
                      <a:r>
                        <a:rPr lang="de-DE" sz="1100" dirty="0">
                          <a:effectLst/>
                        </a:rPr>
                        <a:t> </a:t>
                      </a:r>
                      <a:r>
                        <a:rPr lang="de-DE" sz="1100" dirty="0" err="1">
                          <a:effectLst/>
                        </a:rPr>
                        <a:t>bilgilendiriniz</a:t>
                      </a:r>
                      <a:r>
                        <a:rPr lang="de-DE" sz="1100" dirty="0">
                          <a:effectLst/>
                        </a:rPr>
                        <a:t>. </a:t>
                      </a:r>
                      <a:r>
                        <a:rPr lang="de-DE" sz="1100" dirty="0" err="1">
                          <a:effectLst/>
                        </a:rPr>
                        <a:t>İlginize</a:t>
                      </a:r>
                      <a:r>
                        <a:rPr lang="de-DE" sz="1100" dirty="0">
                          <a:effectLst/>
                        </a:rPr>
                        <a:t> </a:t>
                      </a:r>
                      <a:r>
                        <a:rPr lang="de-DE" sz="1100" dirty="0" err="1">
                          <a:effectLst/>
                        </a:rPr>
                        <a:t>teşekkür</a:t>
                      </a:r>
                      <a:r>
                        <a:rPr lang="de-DE" sz="1100" dirty="0">
                          <a:effectLst/>
                        </a:rPr>
                        <a:t> </a:t>
                      </a:r>
                      <a:r>
                        <a:rPr lang="de-DE" sz="1100" dirty="0" err="1">
                          <a:effectLst/>
                        </a:rPr>
                        <a:t>ederiz</a:t>
                      </a:r>
                      <a:r>
                        <a:rPr lang="de-DE" sz="1100" dirty="0">
                          <a:effectLst/>
                        </a:rPr>
                        <a:t>.</a:t>
                      </a:r>
                      <a:endParaRPr lang="tr-TR" sz="1000" dirty="0">
                        <a:effectLst/>
                      </a:endParaRPr>
                    </a:p>
                    <a:p>
                      <a:pPr algn="just">
                        <a:spcAft>
                          <a:spcPts val="0"/>
                        </a:spcAft>
                      </a:pPr>
                      <a:r>
                        <a:rPr lang="de-DE" sz="1100" dirty="0">
                          <a:effectLst/>
                        </a:rPr>
                        <a:t>          </a:t>
                      </a:r>
                      <a:endParaRPr lang="tr-TR" sz="1000" dirty="0">
                        <a:effectLst/>
                      </a:endParaRPr>
                    </a:p>
                    <a:p>
                      <a:pPr algn="just">
                        <a:spcAft>
                          <a:spcPts val="0"/>
                        </a:spcAft>
                      </a:pPr>
                      <a:r>
                        <a:rPr lang="de-DE" sz="1100" dirty="0">
                          <a:effectLst/>
                        </a:rPr>
                        <a:t>                                                                                   </a:t>
                      </a:r>
                      <a:r>
                        <a:rPr lang="de-DE" sz="1100" dirty="0" err="1">
                          <a:effectLst/>
                        </a:rPr>
                        <a:t>Saygılarımla</a:t>
                      </a:r>
                      <a:r>
                        <a:rPr lang="de-DE" sz="1100" dirty="0">
                          <a:effectLst/>
                        </a:rPr>
                        <a:t>,</a:t>
                      </a:r>
                      <a:endParaRPr lang="tr-TR" sz="1000" dirty="0">
                        <a:effectLst/>
                      </a:endParaRPr>
                    </a:p>
                    <a:p>
                      <a:pPr algn="just">
                        <a:spcAft>
                          <a:spcPts val="0"/>
                        </a:spcAft>
                      </a:pPr>
                      <a:r>
                        <a:rPr lang="de-DE" sz="1100" dirty="0">
                          <a:effectLst/>
                        </a:rPr>
                        <a:t>                                                                                        </a:t>
                      </a:r>
                      <a:r>
                        <a:rPr lang="en-US" sz="1100" dirty="0">
                          <a:effectLst/>
                        </a:rPr>
                        <a:t>(</a:t>
                      </a:r>
                      <a:r>
                        <a:rPr lang="en-US" sz="1100" dirty="0" err="1">
                          <a:effectLst/>
                        </a:rPr>
                        <a:t>İmza</a:t>
                      </a:r>
                      <a:r>
                        <a:rPr lang="en-US" sz="1100" dirty="0">
                          <a:effectLst/>
                        </a:rPr>
                        <a:t>)</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a:t>
                      </a:r>
                      <a:endParaRPr lang="tr-TR"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3302245265"/>
                  </a:ext>
                </a:extLst>
              </a:tr>
            </a:tbl>
          </a:graphicData>
        </a:graphic>
      </p:graphicFrame>
      <p:sp>
        <p:nvSpPr>
          <p:cNvPr id="6" name="Rectangle 1"/>
          <p:cNvSpPr>
            <a:spLocks noChangeArrowheads="1"/>
          </p:cNvSpPr>
          <p:nvPr/>
        </p:nvSpPr>
        <p:spPr bwMode="auto">
          <a:xfrm>
            <a:off x="2932502" y="440267"/>
            <a:ext cx="8591908" cy="1841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20000"/>
              </a:lnSpc>
              <a:spcBef>
                <a:spcPts val="600"/>
              </a:spcBef>
              <a:spcAft>
                <a:spcPct val="0"/>
              </a:spcAft>
              <a:buClrTx/>
              <a:buSzTx/>
              <a:buFontTx/>
              <a:buNone/>
              <a:tabLst/>
            </a:pPr>
            <a:r>
              <a:rPr kumimoji="0" lang="en-US" altLang="tr-TR" sz="1500" b="1" i="0" u="none" strike="noStrike" cap="none" normalizeH="0" baseline="0" dirty="0" err="1" smtClean="0">
                <a:ln>
                  <a:noFill/>
                </a:ln>
                <a:solidFill>
                  <a:schemeClr val="tx1"/>
                </a:solidFill>
                <a:effectLst/>
                <a:latin typeface="Comic Sans MS" pitchFamily="66" charset="0"/>
                <a:cs typeface="Arial" panose="020B0604020202020204" pitchFamily="34" charset="0"/>
              </a:rPr>
              <a:t>Bilgi</a:t>
            </a:r>
            <a:r>
              <a:rPr kumimoji="0" lang="en-US" altLang="tr-TR" sz="1500" b="1" i="0" u="none" strike="noStrike" cap="none" normalizeH="0" baseline="0" dirty="0" smtClean="0">
                <a:ln>
                  <a:noFill/>
                </a:ln>
                <a:solidFill>
                  <a:schemeClr val="tx1"/>
                </a:solidFill>
                <a:effectLst/>
                <a:latin typeface="Comic Sans MS" pitchFamily="66" charset="0"/>
                <a:cs typeface="Arial" panose="020B0604020202020204" pitchFamily="34" charset="0"/>
              </a:rPr>
              <a:t> </a:t>
            </a:r>
            <a:r>
              <a:rPr kumimoji="0" lang="en-US" altLang="tr-TR" sz="1500" b="1" i="0" u="none" strike="noStrike" cap="none" normalizeH="0" baseline="0" dirty="0" err="1" smtClean="0">
                <a:ln>
                  <a:noFill/>
                </a:ln>
                <a:solidFill>
                  <a:schemeClr val="tx1"/>
                </a:solidFill>
                <a:effectLst/>
                <a:latin typeface="Comic Sans MS" pitchFamily="66" charset="0"/>
                <a:cs typeface="Arial" panose="020B0604020202020204" pitchFamily="34" charset="0"/>
              </a:rPr>
              <a:t>Talebine</a:t>
            </a:r>
            <a:r>
              <a:rPr kumimoji="0" lang="en-US" altLang="tr-TR" sz="1500" b="1" i="0" u="none" strike="noStrike" cap="none" normalizeH="0" baseline="0" dirty="0" smtClean="0">
                <a:ln>
                  <a:noFill/>
                </a:ln>
                <a:solidFill>
                  <a:schemeClr val="tx1"/>
                </a:solidFill>
                <a:effectLst/>
                <a:latin typeface="Comic Sans MS" pitchFamily="66" charset="0"/>
                <a:cs typeface="Arial" panose="020B0604020202020204" pitchFamily="34" charset="0"/>
              </a:rPr>
              <a:t> </a:t>
            </a:r>
            <a:r>
              <a:rPr kumimoji="0" lang="en-US" altLang="tr-TR" sz="1500" b="1" i="0" u="none" strike="noStrike" cap="none" normalizeH="0" baseline="0" dirty="0" err="1" smtClean="0">
                <a:ln>
                  <a:noFill/>
                </a:ln>
                <a:solidFill>
                  <a:schemeClr val="tx1"/>
                </a:solidFill>
                <a:effectLst/>
                <a:latin typeface="Comic Sans MS" pitchFamily="66" charset="0"/>
                <a:cs typeface="Arial" panose="020B0604020202020204" pitchFamily="34" charset="0"/>
              </a:rPr>
              <a:t>Cevap</a:t>
            </a:r>
            <a:endParaRPr kumimoji="0" lang="en-US" altLang="tr-TR" sz="1500" b="1" i="0" u="none" strike="noStrike" cap="none" normalizeH="0" baseline="0" dirty="0" smtClean="0">
              <a:ln>
                <a:noFill/>
              </a:ln>
              <a:solidFill>
                <a:schemeClr val="tx1"/>
              </a:solidFill>
              <a:effectLst/>
              <a:latin typeface="Comic Sans MS" pitchFamily="66" charset="0"/>
              <a:cs typeface="Arial" panose="020B0604020202020204" pitchFamily="34" charset="0"/>
            </a:endParaRPr>
          </a:p>
          <a:p>
            <a:pPr marL="0" marR="0" lvl="0" indent="0" algn="l" defTabSz="914400" rtl="0" eaLnBrk="0" fontAlgn="base" latinLnBrk="0" hangingPunct="0">
              <a:lnSpc>
                <a:spcPct val="120000"/>
              </a:lnSpc>
              <a:spcBef>
                <a:spcPts val="600"/>
              </a:spcBef>
              <a:spcAft>
                <a:spcPct val="0"/>
              </a:spcAft>
              <a:buClrTx/>
              <a:buSzTx/>
              <a:buFontTx/>
              <a:buNone/>
              <a:tabLst/>
            </a:pP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İthalatçı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firma,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firmanız</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hakkında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bilgiyi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çeşitli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kaynaklardan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uluslararası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tanıtım</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kataloglarından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vermiş</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olduğunuz</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reklamdan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uluslararası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ticari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kuruluşlardan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İGEME'den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vb.)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almış</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olabilir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sizden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ürünleriniz</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fiyatlarınız</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gibi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çeşitli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konularda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bilgi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talebinde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bulunabilir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endParaRPr kumimoji="0" lang="tr-TR" altLang="tr-TR" sz="1500" b="0" i="0" u="none" strike="noStrike" cap="none" normalizeH="0" baseline="0" dirty="0" smtClean="0">
              <a:ln>
                <a:noFill/>
              </a:ln>
              <a:solidFill>
                <a:schemeClr val="tx1"/>
              </a:solidFill>
              <a:effectLst/>
              <a:latin typeface="Comic Sans MS" pitchFamily="66" charset="0"/>
            </a:endParaRPr>
          </a:p>
          <a:p>
            <a:pPr marL="0" marR="0" lvl="0" indent="0" algn="l" defTabSz="914400" rtl="0" eaLnBrk="0" fontAlgn="base" latinLnBrk="0" hangingPunct="0">
              <a:lnSpc>
                <a:spcPct val="120000"/>
              </a:lnSpc>
              <a:spcBef>
                <a:spcPts val="600"/>
              </a:spcBef>
              <a:spcAft>
                <a:spcPct val="0"/>
              </a:spcAft>
              <a:buClrTx/>
              <a:buSzTx/>
              <a:buFontTx/>
              <a:buNone/>
              <a:tabLst/>
            </a:pPr>
            <a:endParaRPr kumimoji="0" lang="tr-TR" altLang="tr-TR" sz="1500" b="0" i="0" u="none" strike="noStrike" cap="none" normalizeH="0" baseline="0" dirty="0" smtClean="0">
              <a:ln>
                <a:noFill/>
              </a:ln>
              <a:solidFill>
                <a:schemeClr val="tx1"/>
              </a:solidFill>
              <a:effectLst/>
              <a:latin typeface="Comic Sans MS" pitchFamily="66" charset="0"/>
            </a:endParaRPr>
          </a:p>
        </p:txBody>
      </p:sp>
    </p:spTree>
    <p:extLst>
      <p:ext uri="{BB962C8B-B14F-4D97-AF65-F5344CB8AC3E}">
        <p14:creationId xmlns:p14="http://schemas.microsoft.com/office/powerpoint/2010/main" val="977383512"/>
      </p:ext>
    </p:extLst>
  </p:cSld>
  <p:clrMapOvr>
    <a:masterClrMapping/>
  </p:clrMapOvr>
</p:sld>
</file>

<file path=ppt/theme/theme1.xml><?xml version="1.0" encoding="utf-8"?>
<a:theme xmlns:a="http://schemas.openxmlformats.org/drawingml/2006/main" name="Tüylü">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_36807310_TF11309028.potx" id="{A6A94FD2-DAE5-4C54-A4B0-87EB40484B7A}" vid="{279D69EF-90F4-4BBA-A435-80385C183C76}"/>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5728C3E1-D10B-4426-B05E-8E1CAFF03C24}">
  <ds:schemaRefs>
    <ds:schemaRef ds:uri="http://schemas.microsoft.com/sharepoint/v3/contenttype/forms"/>
  </ds:schemaRefs>
</ds:datastoreItem>
</file>

<file path=customXml/itemProps2.xml><?xml version="1.0" encoding="utf-8"?>
<ds:datastoreItem xmlns:ds="http://schemas.openxmlformats.org/officeDocument/2006/customXml" ds:itemID="{47B8899B-5794-42FB-9137-8220A73767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79290C9-6505-4B77-B628-A44276CB9D85}">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Tüylü tasarım</Template>
  <TotalTime>0</TotalTime>
  <Words>503</Words>
  <Application>Microsoft Office PowerPoint</Application>
  <PresentationFormat>Özel</PresentationFormat>
  <Paragraphs>455</Paragraphs>
  <Slides>18</Slides>
  <Notes>2</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Tüylü</vt:lpstr>
      <vt:lpstr>Business Letter</vt:lpstr>
      <vt:lpstr>Business Letter</vt:lpstr>
      <vt:lpstr>Business Letter</vt:lpstr>
      <vt:lpstr> </vt:lpstr>
      <vt:lpstr>Business Letter</vt:lpstr>
      <vt:lpstr>PowerPoint Sunusu</vt:lpstr>
      <vt:lpstr>PowerPoint Sunusu</vt:lpstr>
      <vt:lpstr>Business Letter</vt:lpstr>
      <vt:lpstr>PowerPoint Sunusu</vt:lpstr>
      <vt:lpstr>Siparişin Kabulü </vt:lpstr>
      <vt:lpstr>Siparişin Reddi </vt:lpstr>
      <vt:lpstr>Üretimin başladığını bildirme </vt:lpstr>
      <vt:lpstr>Sevkiyatın bildirilmesi </vt:lpstr>
      <vt:lpstr>Ödemenin gecikmesi durumunda bilgi yazısı </vt:lpstr>
      <vt:lpstr>Reklam Verme </vt:lpstr>
      <vt:lpstr>Uluslararası Ticaret Fuarlarına Katılma İsteği </vt:lpstr>
      <vt:lpstr>Uluslararası Kuruluşlardan Bilgi Talebinde Bulunma</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2020-05-09T15:45:36Z</dcterms:created>
  <dcterms:modified xsi:type="dcterms:W3CDTF">2025-03-10T07:30:14Z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